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94568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ruta 16"/>
          <p:cNvSpPr txBox="1"/>
          <p:nvPr/>
        </p:nvSpPr>
        <p:spPr>
          <a:xfrm>
            <a:off x="0" y="207000"/>
            <a:ext cx="3049200" cy="31393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[Sista sidan på baksidan av öppen broschyr]</a:t>
            </a:r>
          </a:p>
          <a:p>
            <a:endParaRPr lang="sv-SE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FF0000"/>
                </a:solidFill>
              </a:rPr>
              <a:t>Här fyller du i det innehåll du vill ska vara på baksidan av broschyren när den är </a:t>
            </a:r>
            <a:r>
              <a:rPr lang="sv-SE" b="1" dirty="0">
                <a:solidFill>
                  <a:srgbClr val="FF0000"/>
                </a:solidFill>
              </a:rPr>
              <a:t>öppen</a:t>
            </a:r>
          </a:p>
          <a:p>
            <a:endParaRPr lang="sv-SE" dirty="0">
              <a:solidFill>
                <a:srgbClr val="FF0000"/>
              </a:solidFill>
            </a:endParaRPr>
          </a:p>
          <a:p>
            <a:endParaRPr lang="sv-SE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solidFill>
                <a:srgbClr val="FF0000"/>
              </a:solidFill>
            </a:endParaRPr>
          </a:p>
          <a:p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20" name="textruta 19"/>
          <p:cNvSpPr txBox="1"/>
          <p:nvPr/>
        </p:nvSpPr>
        <p:spPr>
          <a:xfrm>
            <a:off x="3047400" y="207000"/>
            <a:ext cx="3049200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[Baksida (stängd broschyr)]</a:t>
            </a:r>
          </a:p>
          <a:p>
            <a:endParaRPr lang="sv-SE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FF0000"/>
                </a:solidFill>
              </a:rPr>
              <a:t>Här fyller du i det innehåll du vill ska vara på baksidan av broschyren när den är </a:t>
            </a:r>
            <a:r>
              <a:rPr lang="sv-SE" b="1" dirty="0">
                <a:solidFill>
                  <a:srgbClr val="FF0000"/>
                </a:solidFill>
              </a:rPr>
              <a:t>stängd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6094800" y="207000"/>
            <a:ext cx="3049200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Framsida (stängd broschyr)]</a:t>
            </a:r>
          </a:p>
          <a:p>
            <a:endParaRPr lang="sv-SE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FF0000"/>
                </a:solidFill>
              </a:rPr>
              <a:t>Här fyller du i det innehåll du vill ska vara på framsidan av broschyren när den är </a:t>
            </a:r>
            <a:r>
              <a:rPr lang="sv-SE" b="1" dirty="0">
                <a:solidFill>
                  <a:srgbClr val="FF0000"/>
                </a:solidFill>
              </a:rPr>
              <a:t>stängd</a:t>
            </a:r>
          </a:p>
          <a:p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1043608" y="2708920"/>
            <a:ext cx="70567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sv-SE" dirty="0"/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Detta är en mall för en enkel broschyr. Gör så här</a:t>
            </a:r>
          </a:p>
          <a:p>
            <a:pPr marL="800100" lvl="1" indent="-342900">
              <a:buFont typeface="+mj-lt"/>
              <a:buAutoNum type="arabicPeriod"/>
            </a:pPr>
            <a:r>
              <a:rPr lang="sv-SE" dirty="0"/>
              <a:t>Fyll i mallen enligt instruktioner i rött på den här och nästa sida</a:t>
            </a:r>
          </a:p>
          <a:p>
            <a:pPr marL="800100" lvl="1" indent="-342900">
              <a:buFont typeface="+mj-lt"/>
              <a:buAutoNum type="arabicPeriod"/>
            </a:pPr>
            <a:r>
              <a:rPr lang="sv-SE" dirty="0"/>
              <a:t>Skriv upp dokumentet</a:t>
            </a:r>
          </a:p>
          <a:p>
            <a:pPr marL="800100" lvl="1" indent="-342900">
              <a:buFont typeface="+mj-lt"/>
              <a:buAutoNum type="arabicPeriod"/>
            </a:pPr>
            <a:r>
              <a:rPr lang="sv-SE" dirty="0"/>
              <a:t>Vik det utskrivna dokumentet så det motsvarar 3 sidor</a:t>
            </a:r>
          </a:p>
          <a:p>
            <a:pPr marL="342900" indent="-342900">
              <a:buFont typeface="+mj-lt"/>
              <a:buAutoNum type="arabicPeriod"/>
            </a:pPr>
            <a:endParaRPr lang="sv-SE" dirty="0"/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För att på ett bra sätt kunna använda denna mall måste din skrivare kunna skriva ut på båda sidor av pappret.</a:t>
            </a:r>
          </a:p>
          <a:p>
            <a:pPr marL="342900" indent="-342900">
              <a:buFont typeface="+mj-lt"/>
              <a:buAutoNum type="arabicPeriod"/>
            </a:pPr>
            <a:endParaRPr lang="sv-SE" dirty="0"/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Blir insidan av broschyren upp och ned? För att ändra detta måste du ändra inställningarna hos din skrivare. Detta görs för det mesta genom att klicka på </a:t>
            </a:r>
            <a:r>
              <a:rPr lang="sv-SE" dirty="0" err="1"/>
              <a:t>CTRL-knappen</a:t>
            </a:r>
            <a:r>
              <a:rPr lang="sv-SE" dirty="0"/>
              <a:t> och knappen p samtidigt, sedan går du in på Egenskaper och ändrar inställningen för detta där.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ruta 16"/>
          <p:cNvSpPr txBox="1"/>
          <p:nvPr/>
        </p:nvSpPr>
        <p:spPr>
          <a:xfrm>
            <a:off x="0" y="207000"/>
            <a:ext cx="3049200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[Sida 1 insida]</a:t>
            </a:r>
          </a:p>
          <a:p>
            <a:endParaRPr lang="sv-SE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FF0000"/>
                </a:solidFill>
              </a:rPr>
              <a:t>Valfritt innehåll</a:t>
            </a:r>
          </a:p>
          <a:p>
            <a:endParaRPr lang="sv-SE" dirty="0">
              <a:solidFill>
                <a:srgbClr val="FF0000"/>
              </a:solidFill>
            </a:endParaRPr>
          </a:p>
          <a:p>
            <a:endParaRPr lang="sv-SE" dirty="0">
              <a:solidFill>
                <a:srgbClr val="FF0000"/>
              </a:solidFill>
            </a:endParaRPr>
          </a:p>
          <a:p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20" name="textruta 19"/>
          <p:cNvSpPr txBox="1"/>
          <p:nvPr/>
        </p:nvSpPr>
        <p:spPr>
          <a:xfrm>
            <a:off x="3047400" y="207000"/>
            <a:ext cx="30492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[Sida 2 insida]</a:t>
            </a:r>
          </a:p>
          <a:p>
            <a:endParaRPr lang="sv-SE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FF0000"/>
                </a:solidFill>
              </a:rPr>
              <a:t>Valfritt innehåll</a:t>
            </a:r>
          </a:p>
          <a:p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6094800" y="207000"/>
            <a:ext cx="30492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[Sida 3 insida]</a:t>
            </a:r>
          </a:p>
          <a:p>
            <a:endParaRPr lang="sv-SE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FF0000"/>
                </a:solidFill>
              </a:rPr>
              <a:t>Valfritt innehåll</a:t>
            </a:r>
          </a:p>
          <a:p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E3B448A0-887D-FA66-6F7E-D75C08B23AFA}"/>
              </a:ext>
            </a:extLst>
          </p:cNvPr>
          <p:cNvSpPr txBox="1"/>
          <p:nvPr/>
        </p:nvSpPr>
        <p:spPr>
          <a:xfrm>
            <a:off x="2250650" y="2831192"/>
            <a:ext cx="459556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FF0000"/>
                </a:solidFill>
              </a:rPr>
              <a:t>Här fyller du i det du vill att insidan av broschyren ska innehålla. Det vill säga det man ser när broschyren är helt öppen</a:t>
            </a:r>
            <a:endParaRPr lang="sv-SE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227</Words>
  <PresentationFormat>Bildspel på skärmen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2011-02-26T16:26:22Z</dcterms:created>
  <dcterms:modified xsi:type="dcterms:W3CDTF">2022-10-26T04:22:23Z</dcterms:modified>
</cp:coreProperties>
</file>