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9" autoAdjust="0"/>
    <p:restoredTop sz="94653" autoAdjust="0"/>
  </p:normalViewPr>
  <p:slideViewPr>
    <p:cSldViewPr>
      <p:cViewPr varScale="1">
        <p:scale>
          <a:sx n="61" d="100"/>
          <a:sy n="61" d="100"/>
        </p:scale>
        <p:origin x="2246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2022-10-26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med rundade hörn 5"/>
          <p:cNvSpPr/>
          <p:nvPr/>
        </p:nvSpPr>
        <p:spPr>
          <a:xfrm>
            <a:off x="56161" y="67381"/>
            <a:ext cx="6745678" cy="9009239"/>
          </a:xfrm>
          <a:prstGeom prst="roundRect">
            <a:avLst/>
          </a:prstGeom>
          <a:noFill/>
          <a:ln>
            <a:gradFill>
              <a:gsLst>
                <a:gs pos="0">
                  <a:srgbClr val="CBCBCB"/>
                </a:gs>
                <a:gs pos="13000">
                  <a:srgbClr val="5F5F5F"/>
                </a:gs>
                <a:gs pos="13000">
                  <a:schemeClr val="tx1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90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764704" y="1541274"/>
            <a:ext cx="31683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600" dirty="0"/>
              <a:t>DIPLOM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340768" y="277905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TILLDELAS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1484784" y="327817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[Förman Efternamn]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1484784" y="3873406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[Valfri text om varför diplomet tilldelas personen]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692696" y="8028384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[Organisation]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692696" y="7707208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[Namn och titel på utgivare av diplom]</a:t>
            </a:r>
          </a:p>
        </p:txBody>
      </p:sp>
      <p:cxnSp>
        <p:nvCxnSpPr>
          <p:cNvPr id="16" name="Rak 15"/>
          <p:cNvCxnSpPr/>
          <p:nvPr/>
        </p:nvCxnSpPr>
        <p:spPr>
          <a:xfrm>
            <a:off x="802422" y="7668344"/>
            <a:ext cx="295232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med rundade hörn 18"/>
          <p:cNvSpPr/>
          <p:nvPr/>
        </p:nvSpPr>
        <p:spPr>
          <a:xfrm>
            <a:off x="238116" y="242289"/>
            <a:ext cx="6381768" cy="8659422"/>
          </a:xfrm>
          <a:prstGeom prst="roundRect">
            <a:avLst/>
          </a:prstGeom>
          <a:noFill/>
          <a:ln>
            <a:gradFill>
              <a:gsLst>
                <a:gs pos="0">
                  <a:srgbClr val="CBCBCB"/>
                </a:gs>
                <a:gs pos="13000">
                  <a:srgbClr val="5F5F5F"/>
                </a:gs>
                <a:gs pos="13000">
                  <a:schemeClr val="tx1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90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ktangel med rundade hörn 20"/>
          <p:cNvSpPr/>
          <p:nvPr/>
        </p:nvSpPr>
        <p:spPr>
          <a:xfrm>
            <a:off x="145800" y="154800"/>
            <a:ext cx="6566400" cy="8834400"/>
          </a:xfrm>
          <a:prstGeom prst="roundRect">
            <a:avLst/>
          </a:prstGeom>
          <a:noFill/>
          <a:ln>
            <a:gradFill>
              <a:gsLst>
                <a:gs pos="0">
                  <a:srgbClr val="CBCBCB"/>
                </a:gs>
                <a:gs pos="13000">
                  <a:srgbClr val="5F5F5F"/>
                </a:gs>
                <a:gs pos="13000">
                  <a:schemeClr val="tx1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90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27</Words>
  <PresentationFormat>Bildspel på skärmen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2011-02-26T16:55:51Z</dcterms:created>
  <dcterms:modified xsi:type="dcterms:W3CDTF">2022-10-26T04:23:47Z</dcterms:modified>
</cp:coreProperties>
</file>