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63" r:id="rId8"/>
    <p:sldId id="258" r:id="rId9"/>
    <p:sldId id="265" r:id="rId10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4" autoAdjust="0"/>
    <p:restoredTop sz="94660"/>
  </p:normalViewPr>
  <p:slideViewPr>
    <p:cSldViewPr>
      <p:cViewPr varScale="1">
        <p:scale>
          <a:sx n="81" d="100"/>
          <a:sy n="81" d="100"/>
        </p:scale>
        <p:origin x="180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BC946-DD15-4FCB-A00E-21CA7F8466BE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8A7C-4C5F-4079-B94E-A7B5455B3CE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5F224-40A8-4368-A4D8-2E891449D560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E620-9A60-40DD-A87E-840927EFD2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AA34D-AD4D-4FEA-A71A-2CB6C755FD3B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02A7E-CFA7-43BE-A5C3-01130CE8152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9F350-5FF2-4DEB-B06E-08F0D12AA278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90834-ED50-4378-BEA5-CB7C722AFE7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11134-E65B-4D61-B9A5-A86468BBE4DA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0BFC2-BED5-40D0-A3EC-521A41BA356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DE66-C527-4ECC-A234-CE9938BC511A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0F1A-C0C3-4070-AC4D-3CE6E159526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2D66-52A0-4D0D-A210-07195D5AA9F0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E5BD1-6C10-42AA-A559-3A5E4B7A14D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EBAF-4284-4318-9276-256A9CDDDA6D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FCF1-95CE-4FC1-A691-157898BA36F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D0362-03D9-4BED-AB96-5FF3D655A12D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D350-0D00-4A7E-9854-E8E935EC01E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8107-2349-473A-AEA6-D9AAFDF3F85C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B20C-4A22-4734-8B42-BF2509476A4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6298A-5DBF-4A7A-9034-88D02D4B4534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B1EBC-5650-4658-9531-2DE0252E35D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A2DE30-A91D-4A94-ABF6-8D97302F0E61}" type="datetimeFigureOut">
              <a:rPr lang="sv-SE"/>
              <a:pPr>
                <a:defRPr/>
              </a:pPr>
              <a:t>2023-01-21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B72DE8-A6A5-4C51-B99F-DE401F2DABB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upp 47"/>
          <p:cNvGrpSpPr>
            <a:grpSpLocks/>
          </p:cNvGrpSpPr>
          <p:nvPr/>
        </p:nvGrpSpPr>
        <p:grpSpPr bwMode="auto">
          <a:xfrm>
            <a:off x="85725" y="127000"/>
            <a:ext cx="9058275" cy="6254750"/>
            <a:chOff x="1896468" y="2981400"/>
            <a:chExt cx="1427162" cy="1190625"/>
          </a:xfrm>
        </p:grpSpPr>
        <p:sp>
          <p:nvSpPr>
            <p:cNvPr id="2052" name="Freeform 23"/>
            <p:cNvSpPr>
              <a:spLocks/>
            </p:cNvSpPr>
            <p:nvPr/>
          </p:nvSpPr>
          <p:spPr bwMode="auto">
            <a:xfrm>
              <a:off x="2199680" y="3087762"/>
              <a:ext cx="1114425" cy="1084263"/>
            </a:xfrm>
            <a:custGeom>
              <a:avLst/>
              <a:gdLst>
                <a:gd name="T0" fmla="*/ 2147483647 w 1403"/>
                <a:gd name="T1" fmla="*/ 2147483647 h 1366"/>
                <a:gd name="T2" fmla="*/ 2147483647 w 1403"/>
                <a:gd name="T3" fmla="*/ 2147483647 h 1366"/>
                <a:gd name="T4" fmla="*/ 2147483647 w 1403"/>
                <a:gd name="T5" fmla="*/ 2147483647 h 1366"/>
                <a:gd name="T6" fmla="*/ 2147483647 w 1403"/>
                <a:gd name="T7" fmla="*/ 2147483647 h 1366"/>
                <a:gd name="T8" fmla="*/ 2147483647 w 1403"/>
                <a:gd name="T9" fmla="*/ 2147483647 h 1366"/>
                <a:gd name="T10" fmla="*/ 2147483647 w 1403"/>
                <a:gd name="T11" fmla="*/ 2147483647 h 1366"/>
                <a:gd name="T12" fmla="*/ 2147483647 w 1403"/>
                <a:gd name="T13" fmla="*/ 2147483647 h 1366"/>
                <a:gd name="T14" fmla="*/ 2147483647 w 1403"/>
                <a:gd name="T15" fmla="*/ 2147483647 h 1366"/>
                <a:gd name="T16" fmla="*/ 2147483647 w 1403"/>
                <a:gd name="T17" fmla="*/ 2147483647 h 1366"/>
                <a:gd name="T18" fmla="*/ 2147483647 w 1403"/>
                <a:gd name="T19" fmla="*/ 2147483647 h 1366"/>
                <a:gd name="T20" fmla="*/ 2147483647 w 1403"/>
                <a:gd name="T21" fmla="*/ 2147483647 h 1366"/>
                <a:gd name="T22" fmla="*/ 2147483647 w 1403"/>
                <a:gd name="T23" fmla="*/ 2147483647 h 1366"/>
                <a:gd name="T24" fmla="*/ 2147483647 w 1403"/>
                <a:gd name="T25" fmla="*/ 2147483647 h 1366"/>
                <a:gd name="T26" fmla="*/ 2147483647 w 1403"/>
                <a:gd name="T27" fmla="*/ 2147483647 h 1366"/>
                <a:gd name="T28" fmla="*/ 2004487669 w 1403"/>
                <a:gd name="T29" fmla="*/ 2147483647 h 1366"/>
                <a:gd name="T30" fmla="*/ 0 w 1403"/>
                <a:gd name="T31" fmla="*/ 2147483647 h 1366"/>
                <a:gd name="T32" fmla="*/ 500964643 w 1403"/>
                <a:gd name="T33" fmla="*/ 2147483647 h 1366"/>
                <a:gd name="T34" fmla="*/ 2147483647 w 1403"/>
                <a:gd name="T35" fmla="*/ 2147483647 h 1366"/>
                <a:gd name="T36" fmla="*/ 2147483647 w 1403"/>
                <a:gd name="T37" fmla="*/ 2147483647 h 1366"/>
                <a:gd name="T38" fmla="*/ 2147483647 w 1403"/>
                <a:gd name="T39" fmla="*/ 2147483647 h 1366"/>
                <a:gd name="T40" fmla="*/ 2147483647 w 1403"/>
                <a:gd name="T41" fmla="*/ 2147483647 h 1366"/>
                <a:gd name="T42" fmla="*/ 2147483647 w 1403"/>
                <a:gd name="T43" fmla="*/ 2147483647 h 1366"/>
                <a:gd name="T44" fmla="*/ 2147483647 w 1403"/>
                <a:gd name="T45" fmla="*/ 2147483647 h 1366"/>
                <a:gd name="T46" fmla="*/ 2147483647 w 1403"/>
                <a:gd name="T47" fmla="*/ 2147483647 h 1366"/>
                <a:gd name="T48" fmla="*/ 2147483647 w 1403"/>
                <a:gd name="T49" fmla="*/ 2147483647 h 1366"/>
                <a:gd name="T50" fmla="*/ 2147483647 w 1403"/>
                <a:gd name="T51" fmla="*/ 2147483647 h 1366"/>
                <a:gd name="T52" fmla="*/ 2147483647 w 1403"/>
                <a:gd name="T53" fmla="*/ 2147483647 h 1366"/>
                <a:gd name="T54" fmla="*/ 2147483647 w 1403"/>
                <a:gd name="T55" fmla="*/ 2147483647 h 1366"/>
                <a:gd name="T56" fmla="*/ 2147483647 w 1403"/>
                <a:gd name="T57" fmla="*/ 2147483647 h 1366"/>
                <a:gd name="T58" fmla="*/ 2147483647 w 1403"/>
                <a:gd name="T59" fmla="*/ 2147483647 h 1366"/>
                <a:gd name="T60" fmla="*/ 2147483647 w 1403"/>
                <a:gd name="T61" fmla="*/ 2147483647 h 1366"/>
                <a:gd name="T62" fmla="*/ 2147483647 w 1403"/>
                <a:gd name="T63" fmla="*/ 2147483647 h 1366"/>
                <a:gd name="T64" fmla="*/ 2147483647 w 1403"/>
                <a:gd name="T65" fmla="*/ 2147483647 h 1366"/>
                <a:gd name="T66" fmla="*/ 2147483647 w 1403"/>
                <a:gd name="T67" fmla="*/ 2147483647 h 1366"/>
                <a:gd name="T68" fmla="*/ 2147483647 w 1403"/>
                <a:gd name="T69" fmla="*/ 2147483647 h 1366"/>
                <a:gd name="T70" fmla="*/ 2147483647 w 1403"/>
                <a:gd name="T71" fmla="*/ 2147483647 h 1366"/>
                <a:gd name="T72" fmla="*/ 2147483647 w 1403"/>
                <a:gd name="T73" fmla="*/ 2147483647 h 1366"/>
                <a:gd name="T74" fmla="*/ 2147483647 w 1403"/>
                <a:gd name="T75" fmla="*/ 2147483647 h 1366"/>
                <a:gd name="T76" fmla="*/ 2147483647 w 1403"/>
                <a:gd name="T77" fmla="*/ 2147483647 h 1366"/>
                <a:gd name="T78" fmla="*/ 2147483647 w 1403"/>
                <a:gd name="T79" fmla="*/ 2147483647 h 1366"/>
                <a:gd name="T80" fmla="*/ 2147483647 w 1403"/>
                <a:gd name="T81" fmla="*/ 2147483647 h 1366"/>
                <a:gd name="T82" fmla="*/ 2147483647 w 1403"/>
                <a:gd name="T83" fmla="*/ 2147483647 h 1366"/>
                <a:gd name="T84" fmla="*/ 2147483647 w 1403"/>
                <a:gd name="T85" fmla="*/ 2147483647 h 1366"/>
                <a:gd name="T86" fmla="*/ 2147483647 w 1403"/>
                <a:gd name="T87" fmla="*/ 2147483647 h 1366"/>
                <a:gd name="T88" fmla="*/ 2147483647 w 1403"/>
                <a:gd name="T89" fmla="*/ 2147483647 h 1366"/>
                <a:gd name="T90" fmla="*/ 2147483647 w 1403"/>
                <a:gd name="T91" fmla="*/ 2147483647 h 1366"/>
                <a:gd name="T92" fmla="*/ 2147483647 w 1403"/>
                <a:gd name="T93" fmla="*/ 2147483647 h 1366"/>
                <a:gd name="T94" fmla="*/ 2147483647 w 1403"/>
                <a:gd name="T95" fmla="*/ 2147483647 h 1366"/>
                <a:gd name="T96" fmla="*/ 2147483647 w 1403"/>
                <a:gd name="T97" fmla="*/ 2147483647 h 1366"/>
                <a:gd name="T98" fmla="*/ 2147483647 w 1403"/>
                <a:gd name="T99" fmla="*/ 2147483647 h 1366"/>
                <a:gd name="T100" fmla="*/ 2147483647 w 1403"/>
                <a:gd name="T101" fmla="*/ 2147483647 h 1366"/>
                <a:gd name="T102" fmla="*/ 2147483647 w 1403"/>
                <a:gd name="T103" fmla="*/ 2147483647 h 1366"/>
                <a:gd name="T104" fmla="*/ 2147483647 w 1403"/>
                <a:gd name="T105" fmla="*/ 2147483647 h 1366"/>
                <a:gd name="T106" fmla="*/ 2147483647 w 1403"/>
                <a:gd name="T107" fmla="*/ 2147483647 h 1366"/>
                <a:gd name="T108" fmla="*/ 2147483647 w 1403"/>
                <a:gd name="T109" fmla="*/ 2147483647 h 1366"/>
                <a:gd name="T110" fmla="*/ 2147483647 w 1403"/>
                <a:gd name="T111" fmla="*/ 2147483647 h 1366"/>
                <a:gd name="T112" fmla="*/ 2147483647 w 1403"/>
                <a:gd name="T113" fmla="*/ 2147483647 h 1366"/>
                <a:gd name="T114" fmla="*/ 2147483647 w 1403"/>
                <a:gd name="T115" fmla="*/ 2147483647 h 136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03"/>
                <a:gd name="T175" fmla="*/ 0 h 1366"/>
                <a:gd name="T176" fmla="*/ 1403 w 1403"/>
                <a:gd name="T177" fmla="*/ 1366 h 136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03" h="1366">
                  <a:moveTo>
                    <a:pt x="479" y="36"/>
                  </a:moveTo>
                  <a:lnTo>
                    <a:pt x="480" y="39"/>
                  </a:lnTo>
                  <a:lnTo>
                    <a:pt x="485" y="42"/>
                  </a:lnTo>
                  <a:lnTo>
                    <a:pt x="489" y="48"/>
                  </a:lnTo>
                  <a:lnTo>
                    <a:pt x="493" y="52"/>
                  </a:lnTo>
                  <a:lnTo>
                    <a:pt x="500" y="59"/>
                  </a:lnTo>
                  <a:lnTo>
                    <a:pt x="506" y="67"/>
                  </a:lnTo>
                  <a:lnTo>
                    <a:pt x="515" y="74"/>
                  </a:lnTo>
                  <a:lnTo>
                    <a:pt x="518" y="78"/>
                  </a:lnTo>
                  <a:lnTo>
                    <a:pt x="522" y="82"/>
                  </a:lnTo>
                  <a:lnTo>
                    <a:pt x="525" y="87"/>
                  </a:lnTo>
                  <a:lnTo>
                    <a:pt x="529" y="91"/>
                  </a:lnTo>
                  <a:lnTo>
                    <a:pt x="532" y="97"/>
                  </a:lnTo>
                  <a:lnTo>
                    <a:pt x="536" y="101"/>
                  </a:lnTo>
                  <a:lnTo>
                    <a:pt x="541" y="107"/>
                  </a:lnTo>
                  <a:lnTo>
                    <a:pt x="544" y="111"/>
                  </a:lnTo>
                  <a:lnTo>
                    <a:pt x="547" y="117"/>
                  </a:lnTo>
                  <a:lnTo>
                    <a:pt x="551" y="121"/>
                  </a:lnTo>
                  <a:lnTo>
                    <a:pt x="554" y="127"/>
                  </a:lnTo>
                  <a:lnTo>
                    <a:pt x="557" y="133"/>
                  </a:lnTo>
                  <a:lnTo>
                    <a:pt x="558" y="137"/>
                  </a:lnTo>
                  <a:lnTo>
                    <a:pt x="562" y="144"/>
                  </a:lnTo>
                  <a:lnTo>
                    <a:pt x="564" y="149"/>
                  </a:lnTo>
                  <a:lnTo>
                    <a:pt x="567" y="154"/>
                  </a:lnTo>
                  <a:lnTo>
                    <a:pt x="570" y="159"/>
                  </a:lnTo>
                  <a:lnTo>
                    <a:pt x="571" y="164"/>
                  </a:lnTo>
                  <a:lnTo>
                    <a:pt x="572" y="169"/>
                  </a:lnTo>
                  <a:lnTo>
                    <a:pt x="574" y="173"/>
                  </a:lnTo>
                  <a:lnTo>
                    <a:pt x="574" y="177"/>
                  </a:lnTo>
                  <a:lnTo>
                    <a:pt x="575" y="183"/>
                  </a:lnTo>
                  <a:lnTo>
                    <a:pt x="575" y="187"/>
                  </a:lnTo>
                  <a:lnTo>
                    <a:pt x="577" y="192"/>
                  </a:lnTo>
                  <a:lnTo>
                    <a:pt x="577" y="200"/>
                  </a:lnTo>
                  <a:lnTo>
                    <a:pt x="577" y="208"/>
                  </a:lnTo>
                  <a:lnTo>
                    <a:pt x="577" y="215"/>
                  </a:lnTo>
                  <a:lnTo>
                    <a:pt x="575" y="223"/>
                  </a:lnTo>
                  <a:lnTo>
                    <a:pt x="574" y="229"/>
                  </a:lnTo>
                  <a:lnTo>
                    <a:pt x="572" y="233"/>
                  </a:lnTo>
                  <a:lnTo>
                    <a:pt x="571" y="239"/>
                  </a:lnTo>
                  <a:lnTo>
                    <a:pt x="571" y="243"/>
                  </a:lnTo>
                  <a:lnTo>
                    <a:pt x="567" y="249"/>
                  </a:lnTo>
                  <a:lnTo>
                    <a:pt x="567" y="252"/>
                  </a:lnTo>
                  <a:lnTo>
                    <a:pt x="567" y="251"/>
                  </a:lnTo>
                  <a:lnTo>
                    <a:pt x="565" y="251"/>
                  </a:lnTo>
                  <a:lnTo>
                    <a:pt x="562" y="251"/>
                  </a:lnTo>
                  <a:lnTo>
                    <a:pt x="558" y="251"/>
                  </a:lnTo>
                  <a:lnTo>
                    <a:pt x="552" y="249"/>
                  </a:lnTo>
                  <a:lnTo>
                    <a:pt x="548" y="249"/>
                  </a:lnTo>
                  <a:lnTo>
                    <a:pt x="541" y="249"/>
                  </a:lnTo>
                  <a:lnTo>
                    <a:pt x="535" y="249"/>
                  </a:lnTo>
                  <a:lnTo>
                    <a:pt x="529" y="248"/>
                  </a:lnTo>
                  <a:lnTo>
                    <a:pt x="526" y="248"/>
                  </a:lnTo>
                  <a:lnTo>
                    <a:pt x="522" y="248"/>
                  </a:lnTo>
                  <a:lnTo>
                    <a:pt x="518" y="248"/>
                  </a:lnTo>
                  <a:lnTo>
                    <a:pt x="513" y="246"/>
                  </a:lnTo>
                  <a:lnTo>
                    <a:pt x="508" y="246"/>
                  </a:lnTo>
                  <a:lnTo>
                    <a:pt x="503" y="246"/>
                  </a:lnTo>
                  <a:lnTo>
                    <a:pt x="499" y="246"/>
                  </a:lnTo>
                  <a:lnTo>
                    <a:pt x="493" y="245"/>
                  </a:lnTo>
                  <a:lnTo>
                    <a:pt x="487" y="245"/>
                  </a:lnTo>
                  <a:lnTo>
                    <a:pt x="483" y="245"/>
                  </a:lnTo>
                  <a:lnTo>
                    <a:pt x="477" y="245"/>
                  </a:lnTo>
                  <a:lnTo>
                    <a:pt x="473" y="245"/>
                  </a:lnTo>
                  <a:lnTo>
                    <a:pt x="467" y="245"/>
                  </a:lnTo>
                  <a:lnTo>
                    <a:pt x="462" y="245"/>
                  </a:lnTo>
                  <a:lnTo>
                    <a:pt x="456" y="245"/>
                  </a:lnTo>
                  <a:lnTo>
                    <a:pt x="450" y="245"/>
                  </a:lnTo>
                  <a:lnTo>
                    <a:pt x="444" y="245"/>
                  </a:lnTo>
                  <a:lnTo>
                    <a:pt x="437" y="245"/>
                  </a:lnTo>
                  <a:lnTo>
                    <a:pt x="431" y="245"/>
                  </a:lnTo>
                  <a:lnTo>
                    <a:pt x="426" y="245"/>
                  </a:lnTo>
                  <a:lnTo>
                    <a:pt x="420" y="245"/>
                  </a:lnTo>
                  <a:lnTo>
                    <a:pt x="413" y="245"/>
                  </a:lnTo>
                  <a:lnTo>
                    <a:pt x="407" y="245"/>
                  </a:lnTo>
                  <a:lnTo>
                    <a:pt x="400" y="245"/>
                  </a:lnTo>
                  <a:lnTo>
                    <a:pt x="394" y="245"/>
                  </a:lnTo>
                  <a:lnTo>
                    <a:pt x="388" y="246"/>
                  </a:lnTo>
                  <a:lnTo>
                    <a:pt x="382" y="248"/>
                  </a:lnTo>
                  <a:lnTo>
                    <a:pt x="375" y="248"/>
                  </a:lnTo>
                  <a:lnTo>
                    <a:pt x="369" y="248"/>
                  </a:lnTo>
                  <a:lnTo>
                    <a:pt x="362" y="249"/>
                  </a:lnTo>
                  <a:lnTo>
                    <a:pt x="358" y="251"/>
                  </a:lnTo>
                  <a:lnTo>
                    <a:pt x="351" y="251"/>
                  </a:lnTo>
                  <a:lnTo>
                    <a:pt x="344" y="251"/>
                  </a:lnTo>
                  <a:lnTo>
                    <a:pt x="338" y="252"/>
                  </a:lnTo>
                  <a:lnTo>
                    <a:pt x="332" y="252"/>
                  </a:lnTo>
                  <a:lnTo>
                    <a:pt x="325" y="254"/>
                  </a:lnTo>
                  <a:lnTo>
                    <a:pt x="321" y="255"/>
                  </a:lnTo>
                  <a:lnTo>
                    <a:pt x="313" y="255"/>
                  </a:lnTo>
                  <a:lnTo>
                    <a:pt x="309" y="258"/>
                  </a:lnTo>
                  <a:lnTo>
                    <a:pt x="302" y="259"/>
                  </a:lnTo>
                  <a:lnTo>
                    <a:pt x="296" y="261"/>
                  </a:lnTo>
                  <a:lnTo>
                    <a:pt x="290" y="261"/>
                  </a:lnTo>
                  <a:lnTo>
                    <a:pt x="285" y="264"/>
                  </a:lnTo>
                  <a:lnTo>
                    <a:pt x="279" y="265"/>
                  </a:lnTo>
                  <a:lnTo>
                    <a:pt x="273" y="267"/>
                  </a:lnTo>
                  <a:lnTo>
                    <a:pt x="269" y="269"/>
                  </a:lnTo>
                  <a:lnTo>
                    <a:pt x="264" y="271"/>
                  </a:lnTo>
                  <a:lnTo>
                    <a:pt x="259" y="272"/>
                  </a:lnTo>
                  <a:lnTo>
                    <a:pt x="253" y="274"/>
                  </a:lnTo>
                  <a:lnTo>
                    <a:pt x="247" y="277"/>
                  </a:lnTo>
                  <a:lnTo>
                    <a:pt x="243" y="279"/>
                  </a:lnTo>
                  <a:lnTo>
                    <a:pt x="238" y="281"/>
                  </a:lnTo>
                  <a:lnTo>
                    <a:pt x="234" y="284"/>
                  </a:lnTo>
                  <a:lnTo>
                    <a:pt x="228" y="287"/>
                  </a:lnTo>
                  <a:lnTo>
                    <a:pt x="224" y="290"/>
                  </a:lnTo>
                  <a:lnTo>
                    <a:pt x="218" y="291"/>
                  </a:lnTo>
                  <a:lnTo>
                    <a:pt x="214" y="294"/>
                  </a:lnTo>
                  <a:lnTo>
                    <a:pt x="210" y="297"/>
                  </a:lnTo>
                  <a:lnTo>
                    <a:pt x="205" y="300"/>
                  </a:lnTo>
                  <a:lnTo>
                    <a:pt x="201" y="302"/>
                  </a:lnTo>
                  <a:lnTo>
                    <a:pt x="197" y="307"/>
                  </a:lnTo>
                  <a:lnTo>
                    <a:pt x="191" y="310"/>
                  </a:lnTo>
                  <a:lnTo>
                    <a:pt x="188" y="314"/>
                  </a:lnTo>
                  <a:lnTo>
                    <a:pt x="184" y="317"/>
                  </a:lnTo>
                  <a:lnTo>
                    <a:pt x="178" y="321"/>
                  </a:lnTo>
                  <a:lnTo>
                    <a:pt x="174" y="324"/>
                  </a:lnTo>
                  <a:lnTo>
                    <a:pt x="169" y="328"/>
                  </a:lnTo>
                  <a:lnTo>
                    <a:pt x="161" y="336"/>
                  </a:lnTo>
                  <a:lnTo>
                    <a:pt x="155" y="344"/>
                  </a:lnTo>
                  <a:lnTo>
                    <a:pt x="149" y="349"/>
                  </a:lnTo>
                  <a:lnTo>
                    <a:pt x="146" y="353"/>
                  </a:lnTo>
                  <a:lnTo>
                    <a:pt x="142" y="357"/>
                  </a:lnTo>
                  <a:lnTo>
                    <a:pt x="138" y="363"/>
                  </a:lnTo>
                  <a:lnTo>
                    <a:pt x="135" y="367"/>
                  </a:lnTo>
                  <a:lnTo>
                    <a:pt x="131" y="372"/>
                  </a:lnTo>
                  <a:lnTo>
                    <a:pt x="128" y="376"/>
                  </a:lnTo>
                  <a:lnTo>
                    <a:pt x="125" y="382"/>
                  </a:lnTo>
                  <a:lnTo>
                    <a:pt x="119" y="386"/>
                  </a:lnTo>
                  <a:lnTo>
                    <a:pt x="116" y="392"/>
                  </a:lnTo>
                  <a:lnTo>
                    <a:pt x="112" y="396"/>
                  </a:lnTo>
                  <a:lnTo>
                    <a:pt x="109" y="402"/>
                  </a:lnTo>
                  <a:lnTo>
                    <a:pt x="106" y="406"/>
                  </a:lnTo>
                  <a:lnTo>
                    <a:pt x="102" y="412"/>
                  </a:lnTo>
                  <a:lnTo>
                    <a:pt x="99" y="416"/>
                  </a:lnTo>
                  <a:lnTo>
                    <a:pt x="96" y="422"/>
                  </a:lnTo>
                  <a:lnTo>
                    <a:pt x="92" y="426"/>
                  </a:lnTo>
                  <a:lnTo>
                    <a:pt x="89" y="433"/>
                  </a:lnTo>
                  <a:lnTo>
                    <a:pt x="84" y="438"/>
                  </a:lnTo>
                  <a:lnTo>
                    <a:pt x="83" y="443"/>
                  </a:lnTo>
                  <a:lnTo>
                    <a:pt x="80" y="449"/>
                  </a:lnTo>
                  <a:lnTo>
                    <a:pt x="77" y="455"/>
                  </a:lnTo>
                  <a:lnTo>
                    <a:pt x="73" y="461"/>
                  </a:lnTo>
                  <a:lnTo>
                    <a:pt x="72" y="468"/>
                  </a:lnTo>
                  <a:lnTo>
                    <a:pt x="69" y="474"/>
                  </a:lnTo>
                  <a:lnTo>
                    <a:pt x="64" y="479"/>
                  </a:lnTo>
                  <a:lnTo>
                    <a:pt x="61" y="485"/>
                  </a:lnTo>
                  <a:lnTo>
                    <a:pt x="60" y="491"/>
                  </a:lnTo>
                  <a:lnTo>
                    <a:pt x="57" y="498"/>
                  </a:lnTo>
                  <a:lnTo>
                    <a:pt x="54" y="504"/>
                  </a:lnTo>
                  <a:lnTo>
                    <a:pt x="53" y="510"/>
                  </a:lnTo>
                  <a:lnTo>
                    <a:pt x="50" y="517"/>
                  </a:lnTo>
                  <a:lnTo>
                    <a:pt x="48" y="523"/>
                  </a:lnTo>
                  <a:lnTo>
                    <a:pt x="46" y="530"/>
                  </a:lnTo>
                  <a:lnTo>
                    <a:pt x="43" y="537"/>
                  </a:lnTo>
                  <a:lnTo>
                    <a:pt x="41" y="544"/>
                  </a:lnTo>
                  <a:lnTo>
                    <a:pt x="38" y="550"/>
                  </a:lnTo>
                  <a:lnTo>
                    <a:pt x="36" y="557"/>
                  </a:lnTo>
                  <a:lnTo>
                    <a:pt x="34" y="564"/>
                  </a:lnTo>
                  <a:lnTo>
                    <a:pt x="33" y="572"/>
                  </a:lnTo>
                  <a:lnTo>
                    <a:pt x="31" y="577"/>
                  </a:lnTo>
                  <a:lnTo>
                    <a:pt x="28" y="584"/>
                  </a:lnTo>
                  <a:lnTo>
                    <a:pt x="27" y="592"/>
                  </a:lnTo>
                  <a:lnTo>
                    <a:pt x="25" y="599"/>
                  </a:lnTo>
                  <a:lnTo>
                    <a:pt x="23" y="606"/>
                  </a:lnTo>
                  <a:lnTo>
                    <a:pt x="21" y="613"/>
                  </a:lnTo>
                  <a:lnTo>
                    <a:pt x="20" y="620"/>
                  </a:lnTo>
                  <a:lnTo>
                    <a:pt x="20" y="628"/>
                  </a:lnTo>
                  <a:lnTo>
                    <a:pt x="17" y="635"/>
                  </a:lnTo>
                  <a:lnTo>
                    <a:pt x="15" y="642"/>
                  </a:lnTo>
                  <a:lnTo>
                    <a:pt x="14" y="649"/>
                  </a:lnTo>
                  <a:lnTo>
                    <a:pt x="14" y="656"/>
                  </a:lnTo>
                  <a:lnTo>
                    <a:pt x="12" y="664"/>
                  </a:lnTo>
                  <a:lnTo>
                    <a:pt x="11" y="671"/>
                  </a:lnTo>
                  <a:lnTo>
                    <a:pt x="10" y="679"/>
                  </a:lnTo>
                  <a:lnTo>
                    <a:pt x="10" y="687"/>
                  </a:lnTo>
                  <a:lnTo>
                    <a:pt x="7" y="694"/>
                  </a:lnTo>
                  <a:lnTo>
                    <a:pt x="7" y="701"/>
                  </a:lnTo>
                  <a:lnTo>
                    <a:pt x="5" y="710"/>
                  </a:lnTo>
                  <a:lnTo>
                    <a:pt x="4" y="717"/>
                  </a:lnTo>
                  <a:lnTo>
                    <a:pt x="4" y="724"/>
                  </a:lnTo>
                  <a:lnTo>
                    <a:pt x="2" y="731"/>
                  </a:lnTo>
                  <a:lnTo>
                    <a:pt x="2" y="740"/>
                  </a:lnTo>
                  <a:lnTo>
                    <a:pt x="2" y="747"/>
                  </a:lnTo>
                  <a:lnTo>
                    <a:pt x="1" y="754"/>
                  </a:lnTo>
                  <a:lnTo>
                    <a:pt x="1" y="763"/>
                  </a:lnTo>
                  <a:lnTo>
                    <a:pt x="0" y="770"/>
                  </a:lnTo>
                  <a:lnTo>
                    <a:pt x="0" y="777"/>
                  </a:lnTo>
                  <a:lnTo>
                    <a:pt x="0" y="784"/>
                  </a:lnTo>
                  <a:lnTo>
                    <a:pt x="0" y="793"/>
                  </a:lnTo>
                  <a:lnTo>
                    <a:pt x="0" y="800"/>
                  </a:lnTo>
                  <a:lnTo>
                    <a:pt x="0" y="809"/>
                  </a:lnTo>
                  <a:lnTo>
                    <a:pt x="0" y="816"/>
                  </a:lnTo>
                  <a:lnTo>
                    <a:pt x="0" y="823"/>
                  </a:lnTo>
                  <a:lnTo>
                    <a:pt x="0" y="831"/>
                  </a:lnTo>
                  <a:lnTo>
                    <a:pt x="0" y="839"/>
                  </a:lnTo>
                  <a:lnTo>
                    <a:pt x="0" y="845"/>
                  </a:lnTo>
                  <a:lnTo>
                    <a:pt x="0" y="854"/>
                  </a:lnTo>
                  <a:lnTo>
                    <a:pt x="0" y="861"/>
                  </a:lnTo>
                  <a:lnTo>
                    <a:pt x="0" y="869"/>
                  </a:lnTo>
                  <a:lnTo>
                    <a:pt x="0" y="877"/>
                  </a:lnTo>
                  <a:lnTo>
                    <a:pt x="0" y="882"/>
                  </a:lnTo>
                  <a:lnTo>
                    <a:pt x="0" y="890"/>
                  </a:lnTo>
                  <a:lnTo>
                    <a:pt x="1" y="898"/>
                  </a:lnTo>
                  <a:lnTo>
                    <a:pt x="1" y="905"/>
                  </a:lnTo>
                  <a:lnTo>
                    <a:pt x="1" y="911"/>
                  </a:lnTo>
                  <a:lnTo>
                    <a:pt x="2" y="918"/>
                  </a:lnTo>
                  <a:lnTo>
                    <a:pt x="2" y="927"/>
                  </a:lnTo>
                  <a:lnTo>
                    <a:pt x="2" y="933"/>
                  </a:lnTo>
                  <a:lnTo>
                    <a:pt x="4" y="940"/>
                  </a:lnTo>
                  <a:lnTo>
                    <a:pt x="4" y="947"/>
                  </a:lnTo>
                  <a:lnTo>
                    <a:pt x="5" y="954"/>
                  </a:lnTo>
                  <a:lnTo>
                    <a:pt x="5" y="960"/>
                  </a:lnTo>
                  <a:lnTo>
                    <a:pt x="5" y="967"/>
                  </a:lnTo>
                  <a:lnTo>
                    <a:pt x="7" y="974"/>
                  </a:lnTo>
                  <a:lnTo>
                    <a:pt x="8" y="982"/>
                  </a:lnTo>
                  <a:lnTo>
                    <a:pt x="8" y="987"/>
                  </a:lnTo>
                  <a:lnTo>
                    <a:pt x="10" y="995"/>
                  </a:lnTo>
                  <a:lnTo>
                    <a:pt x="11" y="1000"/>
                  </a:lnTo>
                  <a:lnTo>
                    <a:pt x="12" y="1008"/>
                  </a:lnTo>
                  <a:lnTo>
                    <a:pt x="12" y="1013"/>
                  </a:lnTo>
                  <a:lnTo>
                    <a:pt x="14" y="1020"/>
                  </a:lnTo>
                  <a:lnTo>
                    <a:pt x="15" y="1026"/>
                  </a:lnTo>
                  <a:lnTo>
                    <a:pt x="18" y="1033"/>
                  </a:lnTo>
                  <a:lnTo>
                    <a:pt x="18" y="1039"/>
                  </a:lnTo>
                  <a:lnTo>
                    <a:pt x="20" y="1043"/>
                  </a:lnTo>
                  <a:lnTo>
                    <a:pt x="21" y="1049"/>
                  </a:lnTo>
                  <a:lnTo>
                    <a:pt x="23" y="1055"/>
                  </a:lnTo>
                  <a:lnTo>
                    <a:pt x="24" y="1061"/>
                  </a:lnTo>
                  <a:lnTo>
                    <a:pt x="25" y="1068"/>
                  </a:lnTo>
                  <a:lnTo>
                    <a:pt x="27" y="1072"/>
                  </a:lnTo>
                  <a:lnTo>
                    <a:pt x="30" y="1079"/>
                  </a:lnTo>
                  <a:lnTo>
                    <a:pt x="31" y="1084"/>
                  </a:lnTo>
                  <a:lnTo>
                    <a:pt x="33" y="1090"/>
                  </a:lnTo>
                  <a:lnTo>
                    <a:pt x="34" y="1094"/>
                  </a:lnTo>
                  <a:lnTo>
                    <a:pt x="36" y="1100"/>
                  </a:lnTo>
                  <a:lnTo>
                    <a:pt x="38" y="1104"/>
                  </a:lnTo>
                  <a:lnTo>
                    <a:pt x="40" y="1110"/>
                  </a:lnTo>
                  <a:lnTo>
                    <a:pt x="43" y="1115"/>
                  </a:lnTo>
                  <a:lnTo>
                    <a:pt x="44" y="1120"/>
                  </a:lnTo>
                  <a:lnTo>
                    <a:pt x="47" y="1125"/>
                  </a:lnTo>
                  <a:lnTo>
                    <a:pt x="48" y="1130"/>
                  </a:lnTo>
                  <a:lnTo>
                    <a:pt x="51" y="1134"/>
                  </a:lnTo>
                  <a:lnTo>
                    <a:pt x="53" y="1138"/>
                  </a:lnTo>
                  <a:lnTo>
                    <a:pt x="56" y="1144"/>
                  </a:lnTo>
                  <a:lnTo>
                    <a:pt x="59" y="1149"/>
                  </a:lnTo>
                  <a:lnTo>
                    <a:pt x="61" y="1153"/>
                  </a:lnTo>
                  <a:lnTo>
                    <a:pt x="64" y="1157"/>
                  </a:lnTo>
                  <a:lnTo>
                    <a:pt x="69" y="1166"/>
                  </a:lnTo>
                  <a:lnTo>
                    <a:pt x="76" y="1174"/>
                  </a:lnTo>
                  <a:lnTo>
                    <a:pt x="79" y="1177"/>
                  </a:lnTo>
                  <a:lnTo>
                    <a:pt x="82" y="1183"/>
                  </a:lnTo>
                  <a:lnTo>
                    <a:pt x="84" y="1186"/>
                  </a:lnTo>
                  <a:lnTo>
                    <a:pt x="89" y="1192"/>
                  </a:lnTo>
                  <a:lnTo>
                    <a:pt x="96" y="1197"/>
                  </a:lnTo>
                  <a:lnTo>
                    <a:pt x="103" y="1205"/>
                  </a:lnTo>
                  <a:lnTo>
                    <a:pt x="110" y="1212"/>
                  </a:lnTo>
                  <a:lnTo>
                    <a:pt x="119" y="1219"/>
                  </a:lnTo>
                  <a:lnTo>
                    <a:pt x="123" y="1222"/>
                  </a:lnTo>
                  <a:lnTo>
                    <a:pt x="128" y="1225"/>
                  </a:lnTo>
                  <a:lnTo>
                    <a:pt x="132" y="1229"/>
                  </a:lnTo>
                  <a:lnTo>
                    <a:pt x="138" y="1232"/>
                  </a:lnTo>
                  <a:lnTo>
                    <a:pt x="142" y="1235"/>
                  </a:lnTo>
                  <a:lnTo>
                    <a:pt x="146" y="1239"/>
                  </a:lnTo>
                  <a:lnTo>
                    <a:pt x="152" y="1241"/>
                  </a:lnTo>
                  <a:lnTo>
                    <a:pt x="158" y="1245"/>
                  </a:lnTo>
                  <a:lnTo>
                    <a:pt x="162" y="1246"/>
                  </a:lnTo>
                  <a:lnTo>
                    <a:pt x="168" y="1251"/>
                  </a:lnTo>
                  <a:lnTo>
                    <a:pt x="174" y="1252"/>
                  </a:lnTo>
                  <a:lnTo>
                    <a:pt x="178" y="1255"/>
                  </a:lnTo>
                  <a:lnTo>
                    <a:pt x="184" y="1258"/>
                  </a:lnTo>
                  <a:lnTo>
                    <a:pt x="190" y="1261"/>
                  </a:lnTo>
                  <a:lnTo>
                    <a:pt x="195" y="1262"/>
                  </a:lnTo>
                  <a:lnTo>
                    <a:pt x="202" y="1265"/>
                  </a:lnTo>
                  <a:lnTo>
                    <a:pt x="208" y="1268"/>
                  </a:lnTo>
                  <a:lnTo>
                    <a:pt x="215" y="1271"/>
                  </a:lnTo>
                  <a:lnTo>
                    <a:pt x="221" y="1272"/>
                  </a:lnTo>
                  <a:lnTo>
                    <a:pt x="228" y="1275"/>
                  </a:lnTo>
                  <a:lnTo>
                    <a:pt x="236" y="1278"/>
                  </a:lnTo>
                  <a:lnTo>
                    <a:pt x="243" y="1279"/>
                  </a:lnTo>
                  <a:lnTo>
                    <a:pt x="250" y="1282"/>
                  </a:lnTo>
                  <a:lnTo>
                    <a:pt x="257" y="1285"/>
                  </a:lnTo>
                  <a:lnTo>
                    <a:pt x="264" y="1287"/>
                  </a:lnTo>
                  <a:lnTo>
                    <a:pt x="272" y="1288"/>
                  </a:lnTo>
                  <a:lnTo>
                    <a:pt x="279" y="1290"/>
                  </a:lnTo>
                  <a:lnTo>
                    <a:pt x="286" y="1292"/>
                  </a:lnTo>
                  <a:lnTo>
                    <a:pt x="293" y="1294"/>
                  </a:lnTo>
                  <a:lnTo>
                    <a:pt x="302" y="1295"/>
                  </a:lnTo>
                  <a:lnTo>
                    <a:pt x="309" y="1297"/>
                  </a:lnTo>
                  <a:lnTo>
                    <a:pt x="318" y="1300"/>
                  </a:lnTo>
                  <a:lnTo>
                    <a:pt x="325" y="1300"/>
                  </a:lnTo>
                  <a:lnTo>
                    <a:pt x="333" y="1302"/>
                  </a:lnTo>
                  <a:lnTo>
                    <a:pt x="342" y="1302"/>
                  </a:lnTo>
                  <a:lnTo>
                    <a:pt x="351" y="1305"/>
                  </a:lnTo>
                  <a:lnTo>
                    <a:pt x="358" y="1307"/>
                  </a:lnTo>
                  <a:lnTo>
                    <a:pt x="368" y="1308"/>
                  </a:lnTo>
                  <a:lnTo>
                    <a:pt x="375" y="1310"/>
                  </a:lnTo>
                  <a:lnTo>
                    <a:pt x="385" y="1311"/>
                  </a:lnTo>
                  <a:lnTo>
                    <a:pt x="392" y="1313"/>
                  </a:lnTo>
                  <a:lnTo>
                    <a:pt x="401" y="1314"/>
                  </a:lnTo>
                  <a:lnTo>
                    <a:pt x="410" y="1315"/>
                  </a:lnTo>
                  <a:lnTo>
                    <a:pt x="418" y="1317"/>
                  </a:lnTo>
                  <a:lnTo>
                    <a:pt x="426" y="1317"/>
                  </a:lnTo>
                  <a:lnTo>
                    <a:pt x="434" y="1318"/>
                  </a:lnTo>
                  <a:lnTo>
                    <a:pt x="443" y="1320"/>
                  </a:lnTo>
                  <a:lnTo>
                    <a:pt x="452" y="1321"/>
                  </a:lnTo>
                  <a:lnTo>
                    <a:pt x="459" y="1321"/>
                  </a:lnTo>
                  <a:lnTo>
                    <a:pt x="467" y="1323"/>
                  </a:lnTo>
                  <a:lnTo>
                    <a:pt x="476" y="1324"/>
                  </a:lnTo>
                  <a:lnTo>
                    <a:pt x="485" y="1325"/>
                  </a:lnTo>
                  <a:lnTo>
                    <a:pt x="492" y="1325"/>
                  </a:lnTo>
                  <a:lnTo>
                    <a:pt x="500" y="1327"/>
                  </a:lnTo>
                  <a:lnTo>
                    <a:pt x="508" y="1328"/>
                  </a:lnTo>
                  <a:lnTo>
                    <a:pt x="516" y="1330"/>
                  </a:lnTo>
                  <a:lnTo>
                    <a:pt x="523" y="1330"/>
                  </a:lnTo>
                  <a:lnTo>
                    <a:pt x="531" y="1330"/>
                  </a:lnTo>
                  <a:lnTo>
                    <a:pt x="538" y="1331"/>
                  </a:lnTo>
                  <a:lnTo>
                    <a:pt x="545" y="1331"/>
                  </a:lnTo>
                  <a:lnTo>
                    <a:pt x="552" y="1333"/>
                  </a:lnTo>
                  <a:lnTo>
                    <a:pt x="559" y="1333"/>
                  </a:lnTo>
                  <a:lnTo>
                    <a:pt x="567" y="1334"/>
                  </a:lnTo>
                  <a:lnTo>
                    <a:pt x="574" y="1336"/>
                  </a:lnTo>
                  <a:lnTo>
                    <a:pt x="580" y="1336"/>
                  </a:lnTo>
                  <a:lnTo>
                    <a:pt x="585" y="1336"/>
                  </a:lnTo>
                  <a:lnTo>
                    <a:pt x="591" y="1336"/>
                  </a:lnTo>
                  <a:lnTo>
                    <a:pt x="598" y="1337"/>
                  </a:lnTo>
                  <a:lnTo>
                    <a:pt x="603" y="1337"/>
                  </a:lnTo>
                  <a:lnTo>
                    <a:pt x="608" y="1337"/>
                  </a:lnTo>
                  <a:lnTo>
                    <a:pt x="614" y="1338"/>
                  </a:lnTo>
                  <a:lnTo>
                    <a:pt x="620" y="1338"/>
                  </a:lnTo>
                  <a:lnTo>
                    <a:pt x="623" y="1338"/>
                  </a:lnTo>
                  <a:lnTo>
                    <a:pt x="629" y="1338"/>
                  </a:lnTo>
                  <a:lnTo>
                    <a:pt x="631" y="1338"/>
                  </a:lnTo>
                  <a:lnTo>
                    <a:pt x="636" y="1340"/>
                  </a:lnTo>
                  <a:lnTo>
                    <a:pt x="643" y="1340"/>
                  </a:lnTo>
                  <a:lnTo>
                    <a:pt x="650" y="1341"/>
                  </a:lnTo>
                  <a:lnTo>
                    <a:pt x="653" y="1341"/>
                  </a:lnTo>
                  <a:lnTo>
                    <a:pt x="657" y="1341"/>
                  </a:lnTo>
                  <a:lnTo>
                    <a:pt x="660" y="1341"/>
                  </a:lnTo>
                  <a:lnTo>
                    <a:pt x="662" y="1341"/>
                  </a:lnTo>
                  <a:lnTo>
                    <a:pt x="663" y="1341"/>
                  </a:lnTo>
                  <a:lnTo>
                    <a:pt x="666" y="1341"/>
                  </a:lnTo>
                  <a:lnTo>
                    <a:pt x="670" y="1344"/>
                  </a:lnTo>
                  <a:lnTo>
                    <a:pt x="676" y="1344"/>
                  </a:lnTo>
                  <a:lnTo>
                    <a:pt x="682" y="1346"/>
                  </a:lnTo>
                  <a:lnTo>
                    <a:pt x="685" y="1346"/>
                  </a:lnTo>
                  <a:lnTo>
                    <a:pt x="689" y="1346"/>
                  </a:lnTo>
                  <a:lnTo>
                    <a:pt x="692" y="1347"/>
                  </a:lnTo>
                  <a:lnTo>
                    <a:pt x="698" y="1349"/>
                  </a:lnTo>
                  <a:lnTo>
                    <a:pt x="701" y="1349"/>
                  </a:lnTo>
                  <a:lnTo>
                    <a:pt x="705" y="1349"/>
                  </a:lnTo>
                  <a:lnTo>
                    <a:pt x="709" y="1350"/>
                  </a:lnTo>
                  <a:lnTo>
                    <a:pt x="715" y="1350"/>
                  </a:lnTo>
                  <a:lnTo>
                    <a:pt x="719" y="1351"/>
                  </a:lnTo>
                  <a:lnTo>
                    <a:pt x="725" y="1351"/>
                  </a:lnTo>
                  <a:lnTo>
                    <a:pt x="729" y="1353"/>
                  </a:lnTo>
                  <a:lnTo>
                    <a:pt x="737" y="1354"/>
                  </a:lnTo>
                  <a:lnTo>
                    <a:pt x="741" y="1354"/>
                  </a:lnTo>
                  <a:lnTo>
                    <a:pt x="747" y="1356"/>
                  </a:lnTo>
                  <a:lnTo>
                    <a:pt x="752" y="1356"/>
                  </a:lnTo>
                  <a:lnTo>
                    <a:pt x="758" y="1357"/>
                  </a:lnTo>
                  <a:lnTo>
                    <a:pt x="765" y="1359"/>
                  </a:lnTo>
                  <a:lnTo>
                    <a:pt x="771" y="1359"/>
                  </a:lnTo>
                  <a:lnTo>
                    <a:pt x="777" y="1360"/>
                  </a:lnTo>
                  <a:lnTo>
                    <a:pt x="784" y="1361"/>
                  </a:lnTo>
                  <a:lnTo>
                    <a:pt x="790" y="1361"/>
                  </a:lnTo>
                  <a:lnTo>
                    <a:pt x="797" y="1363"/>
                  </a:lnTo>
                  <a:lnTo>
                    <a:pt x="803" y="1363"/>
                  </a:lnTo>
                  <a:lnTo>
                    <a:pt x="810" y="1363"/>
                  </a:lnTo>
                  <a:lnTo>
                    <a:pt x="816" y="1363"/>
                  </a:lnTo>
                  <a:lnTo>
                    <a:pt x="823" y="1364"/>
                  </a:lnTo>
                  <a:lnTo>
                    <a:pt x="830" y="1364"/>
                  </a:lnTo>
                  <a:lnTo>
                    <a:pt x="837" y="1364"/>
                  </a:lnTo>
                  <a:lnTo>
                    <a:pt x="844" y="1364"/>
                  </a:lnTo>
                  <a:lnTo>
                    <a:pt x="852" y="1364"/>
                  </a:lnTo>
                  <a:lnTo>
                    <a:pt x="857" y="1364"/>
                  </a:lnTo>
                  <a:lnTo>
                    <a:pt x="865" y="1366"/>
                  </a:lnTo>
                  <a:lnTo>
                    <a:pt x="872" y="1366"/>
                  </a:lnTo>
                  <a:lnTo>
                    <a:pt x="879" y="1366"/>
                  </a:lnTo>
                  <a:lnTo>
                    <a:pt x="886" y="1366"/>
                  </a:lnTo>
                  <a:lnTo>
                    <a:pt x="893" y="1366"/>
                  </a:lnTo>
                  <a:lnTo>
                    <a:pt x="899" y="1366"/>
                  </a:lnTo>
                  <a:lnTo>
                    <a:pt x="906" y="1366"/>
                  </a:lnTo>
                  <a:lnTo>
                    <a:pt x="912" y="1364"/>
                  </a:lnTo>
                  <a:lnTo>
                    <a:pt x="919" y="1364"/>
                  </a:lnTo>
                  <a:lnTo>
                    <a:pt x="925" y="1364"/>
                  </a:lnTo>
                  <a:lnTo>
                    <a:pt x="932" y="1364"/>
                  </a:lnTo>
                  <a:lnTo>
                    <a:pt x="939" y="1363"/>
                  </a:lnTo>
                  <a:lnTo>
                    <a:pt x="947" y="1363"/>
                  </a:lnTo>
                  <a:lnTo>
                    <a:pt x="951" y="1361"/>
                  </a:lnTo>
                  <a:lnTo>
                    <a:pt x="958" y="1360"/>
                  </a:lnTo>
                  <a:lnTo>
                    <a:pt x="964" y="1359"/>
                  </a:lnTo>
                  <a:lnTo>
                    <a:pt x="970" y="1359"/>
                  </a:lnTo>
                  <a:lnTo>
                    <a:pt x="975" y="1357"/>
                  </a:lnTo>
                  <a:lnTo>
                    <a:pt x="981" y="1356"/>
                  </a:lnTo>
                  <a:lnTo>
                    <a:pt x="987" y="1354"/>
                  </a:lnTo>
                  <a:lnTo>
                    <a:pt x="993" y="1353"/>
                  </a:lnTo>
                  <a:lnTo>
                    <a:pt x="998" y="1350"/>
                  </a:lnTo>
                  <a:lnTo>
                    <a:pt x="1003" y="1349"/>
                  </a:lnTo>
                  <a:lnTo>
                    <a:pt x="1009" y="1346"/>
                  </a:lnTo>
                  <a:lnTo>
                    <a:pt x="1014" y="1344"/>
                  </a:lnTo>
                  <a:lnTo>
                    <a:pt x="1019" y="1341"/>
                  </a:lnTo>
                  <a:lnTo>
                    <a:pt x="1024" y="1340"/>
                  </a:lnTo>
                  <a:lnTo>
                    <a:pt x="1030" y="1337"/>
                  </a:lnTo>
                  <a:lnTo>
                    <a:pt x="1036" y="1336"/>
                  </a:lnTo>
                  <a:lnTo>
                    <a:pt x="1040" y="1331"/>
                  </a:lnTo>
                  <a:lnTo>
                    <a:pt x="1046" y="1328"/>
                  </a:lnTo>
                  <a:lnTo>
                    <a:pt x="1052" y="1325"/>
                  </a:lnTo>
                  <a:lnTo>
                    <a:pt x="1058" y="1323"/>
                  </a:lnTo>
                  <a:lnTo>
                    <a:pt x="1063" y="1320"/>
                  </a:lnTo>
                  <a:lnTo>
                    <a:pt x="1068" y="1317"/>
                  </a:lnTo>
                  <a:lnTo>
                    <a:pt x="1073" y="1314"/>
                  </a:lnTo>
                  <a:lnTo>
                    <a:pt x="1079" y="1311"/>
                  </a:lnTo>
                  <a:lnTo>
                    <a:pt x="1085" y="1308"/>
                  </a:lnTo>
                  <a:lnTo>
                    <a:pt x="1091" y="1305"/>
                  </a:lnTo>
                  <a:lnTo>
                    <a:pt x="1095" y="1301"/>
                  </a:lnTo>
                  <a:lnTo>
                    <a:pt x="1102" y="1298"/>
                  </a:lnTo>
                  <a:lnTo>
                    <a:pt x="1106" y="1294"/>
                  </a:lnTo>
                  <a:lnTo>
                    <a:pt x="1112" y="1290"/>
                  </a:lnTo>
                  <a:lnTo>
                    <a:pt x="1117" y="1287"/>
                  </a:lnTo>
                  <a:lnTo>
                    <a:pt x="1124" y="1282"/>
                  </a:lnTo>
                  <a:lnTo>
                    <a:pt x="1128" y="1278"/>
                  </a:lnTo>
                  <a:lnTo>
                    <a:pt x="1134" y="1274"/>
                  </a:lnTo>
                  <a:lnTo>
                    <a:pt x="1138" y="1271"/>
                  </a:lnTo>
                  <a:lnTo>
                    <a:pt x="1145" y="1266"/>
                  </a:lnTo>
                  <a:lnTo>
                    <a:pt x="1150" y="1262"/>
                  </a:lnTo>
                  <a:lnTo>
                    <a:pt x="1155" y="1258"/>
                  </a:lnTo>
                  <a:lnTo>
                    <a:pt x="1161" y="1254"/>
                  </a:lnTo>
                  <a:lnTo>
                    <a:pt x="1167" y="1249"/>
                  </a:lnTo>
                  <a:lnTo>
                    <a:pt x="1171" y="1243"/>
                  </a:lnTo>
                  <a:lnTo>
                    <a:pt x="1177" y="1239"/>
                  </a:lnTo>
                  <a:lnTo>
                    <a:pt x="1181" y="1235"/>
                  </a:lnTo>
                  <a:lnTo>
                    <a:pt x="1187" y="1231"/>
                  </a:lnTo>
                  <a:lnTo>
                    <a:pt x="1191" y="1225"/>
                  </a:lnTo>
                  <a:lnTo>
                    <a:pt x="1197" y="1220"/>
                  </a:lnTo>
                  <a:lnTo>
                    <a:pt x="1201" y="1216"/>
                  </a:lnTo>
                  <a:lnTo>
                    <a:pt x="1207" y="1212"/>
                  </a:lnTo>
                  <a:lnTo>
                    <a:pt x="1212" y="1206"/>
                  </a:lnTo>
                  <a:lnTo>
                    <a:pt x="1216" y="1200"/>
                  </a:lnTo>
                  <a:lnTo>
                    <a:pt x="1222" y="1195"/>
                  </a:lnTo>
                  <a:lnTo>
                    <a:pt x="1227" y="1190"/>
                  </a:lnTo>
                  <a:lnTo>
                    <a:pt x="1232" y="1184"/>
                  </a:lnTo>
                  <a:lnTo>
                    <a:pt x="1236" y="1179"/>
                  </a:lnTo>
                  <a:lnTo>
                    <a:pt x="1240" y="1174"/>
                  </a:lnTo>
                  <a:lnTo>
                    <a:pt x="1246" y="1169"/>
                  </a:lnTo>
                  <a:lnTo>
                    <a:pt x="1250" y="1163"/>
                  </a:lnTo>
                  <a:lnTo>
                    <a:pt x="1255" y="1157"/>
                  </a:lnTo>
                  <a:lnTo>
                    <a:pt x="1259" y="1151"/>
                  </a:lnTo>
                  <a:lnTo>
                    <a:pt x="1263" y="1147"/>
                  </a:lnTo>
                  <a:lnTo>
                    <a:pt x="1268" y="1140"/>
                  </a:lnTo>
                  <a:lnTo>
                    <a:pt x="1272" y="1136"/>
                  </a:lnTo>
                  <a:lnTo>
                    <a:pt x="1276" y="1130"/>
                  </a:lnTo>
                  <a:lnTo>
                    <a:pt x="1281" y="1124"/>
                  </a:lnTo>
                  <a:lnTo>
                    <a:pt x="1285" y="1118"/>
                  </a:lnTo>
                  <a:lnTo>
                    <a:pt x="1289" y="1113"/>
                  </a:lnTo>
                  <a:lnTo>
                    <a:pt x="1292" y="1107"/>
                  </a:lnTo>
                  <a:lnTo>
                    <a:pt x="1296" y="1101"/>
                  </a:lnTo>
                  <a:lnTo>
                    <a:pt x="1301" y="1095"/>
                  </a:lnTo>
                  <a:lnTo>
                    <a:pt x="1305" y="1090"/>
                  </a:lnTo>
                  <a:lnTo>
                    <a:pt x="1308" y="1082"/>
                  </a:lnTo>
                  <a:lnTo>
                    <a:pt x="1312" y="1078"/>
                  </a:lnTo>
                  <a:lnTo>
                    <a:pt x="1315" y="1071"/>
                  </a:lnTo>
                  <a:lnTo>
                    <a:pt x="1318" y="1064"/>
                  </a:lnTo>
                  <a:lnTo>
                    <a:pt x="1321" y="1058"/>
                  </a:lnTo>
                  <a:lnTo>
                    <a:pt x="1325" y="1052"/>
                  </a:lnTo>
                  <a:lnTo>
                    <a:pt x="1328" y="1045"/>
                  </a:lnTo>
                  <a:lnTo>
                    <a:pt x="1331" y="1039"/>
                  </a:lnTo>
                  <a:lnTo>
                    <a:pt x="1334" y="1033"/>
                  </a:lnTo>
                  <a:lnTo>
                    <a:pt x="1337" y="1028"/>
                  </a:lnTo>
                  <a:lnTo>
                    <a:pt x="1340" y="1020"/>
                  </a:lnTo>
                  <a:lnTo>
                    <a:pt x="1343" y="1015"/>
                  </a:lnTo>
                  <a:lnTo>
                    <a:pt x="1345" y="1009"/>
                  </a:lnTo>
                  <a:lnTo>
                    <a:pt x="1348" y="1002"/>
                  </a:lnTo>
                  <a:lnTo>
                    <a:pt x="1350" y="995"/>
                  </a:lnTo>
                  <a:lnTo>
                    <a:pt x="1353" y="990"/>
                  </a:lnTo>
                  <a:lnTo>
                    <a:pt x="1355" y="983"/>
                  </a:lnTo>
                  <a:lnTo>
                    <a:pt x="1358" y="977"/>
                  </a:lnTo>
                  <a:lnTo>
                    <a:pt x="1360" y="970"/>
                  </a:lnTo>
                  <a:lnTo>
                    <a:pt x="1363" y="964"/>
                  </a:lnTo>
                  <a:lnTo>
                    <a:pt x="1364" y="957"/>
                  </a:lnTo>
                  <a:lnTo>
                    <a:pt x="1367" y="951"/>
                  </a:lnTo>
                  <a:lnTo>
                    <a:pt x="1368" y="944"/>
                  </a:lnTo>
                  <a:lnTo>
                    <a:pt x="1370" y="938"/>
                  </a:lnTo>
                  <a:lnTo>
                    <a:pt x="1371" y="931"/>
                  </a:lnTo>
                  <a:lnTo>
                    <a:pt x="1374" y="925"/>
                  </a:lnTo>
                  <a:lnTo>
                    <a:pt x="1376" y="918"/>
                  </a:lnTo>
                  <a:lnTo>
                    <a:pt x="1377" y="913"/>
                  </a:lnTo>
                  <a:lnTo>
                    <a:pt x="1378" y="907"/>
                  </a:lnTo>
                  <a:lnTo>
                    <a:pt x="1381" y="900"/>
                  </a:lnTo>
                  <a:lnTo>
                    <a:pt x="1381" y="892"/>
                  </a:lnTo>
                  <a:lnTo>
                    <a:pt x="1384" y="887"/>
                  </a:lnTo>
                  <a:lnTo>
                    <a:pt x="1384" y="881"/>
                  </a:lnTo>
                  <a:lnTo>
                    <a:pt x="1387" y="874"/>
                  </a:lnTo>
                  <a:lnTo>
                    <a:pt x="1387" y="868"/>
                  </a:lnTo>
                  <a:lnTo>
                    <a:pt x="1389" y="861"/>
                  </a:lnTo>
                  <a:lnTo>
                    <a:pt x="1389" y="855"/>
                  </a:lnTo>
                  <a:lnTo>
                    <a:pt x="1390" y="849"/>
                  </a:lnTo>
                  <a:lnTo>
                    <a:pt x="1391" y="842"/>
                  </a:lnTo>
                  <a:lnTo>
                    <a:pt x="1393" y="835"/>
                  </a:lnTo>
                  <a:lnTo>
                    <a:pt x="1393" y="829"/>
                  </a:lnTo>
                  <a:lnTo>
                    <a:pt x="1394" y="823"/>
                  </a:lnTo>
                  <a:lnTo>
                    <a:pt x="1394" y="816"/>
                  </a:lnTo>
                  <a:lnTo>
                    <a:pt x="1396" y="810"/>
                  </a:lnTo>
                  <a:lnTo>
                    <a:pt x="1396" y="803"/>
                  </a:lnTo>
                  <a:lnTo>
                    <a:pt x="1397" y="797"/>
                  </a:lnTo>
                  <a:lnTo>
                    <a:pt x="1397" y="792"/>
                  </a:lnTo>
                  <a:lnTo>
                    <a:pt x="1399" y="786"/>
                  </a:lnTo>
                  <a:lnTo>
                    <a:pt x="1399" y="780"/>
                  </a:lnTo>
                  <a:lnTo>
                    <a:pt x="1400" y="774"/>
                  </a:lnTo>
                  <a:lnTo>
                    <a:pt x="1400" y="769"/>
                  </a:lnTo>
                  <a:lnTo>
                    <a:pt x="1400" y="763"/>
                  </a:lnTo>
                  <a:lnTo>
                    <a:pt x="1400" y="757"/>
                  </a:lnTo>
                  <a:lnTo>
                    <a:pt x="1400" y="751"/>
                  </a:lnTo>
                  <a:lnTo>
                    <a:pt x="1400" y="746"/>
                  </a:lnTo>
                  <a:lnTo>
                    <a:pt x="1402" y="740"/>
                  </a:lnTo>
                  <a:lnTo>
                    <a:pt x="1402" y="734"/>
                  </a:lnTo>
                  <a:lnTo>
                    <a:pt x="1403" y="728"/>
                  </a:lnTo>
                  <a:lnTo>
                    <a:pt x="1403" y="723"/>
                  </a:lnTo>
                  <a:lnTo>
                    <a:pt x="1403" y="717"/>
                  </a:lnTo>
                  <a:lnTo>
                    <a:pt x="1403" y="711"/>
                  </a:lnTo>
                  <a:lnTo>
                    <a:pt x="1403" y="707"/>
                  </a:lnTo>
                  <a:lnTo>
                    <a:pt x="1403" y="701"/>
                  </a:lnTo>
                  <a:lnTo>
                    <a:pt x="1403" y="695"/>
                  </a:lnTo>
                  <a:lnTo>
                    <a:pt x="1403" y="690"/>
                  </a:lnTo>
                  <a:lnTo>
                    <a:pt x="1403" y="685"/>
                  </a:lnTo>
                  <a:lnTo>
                    <a:pt x="1403" y="679"/>
                  </a:lnTo>
                  <a:lnTo>
                    <a:pt x="1402" y="674"/>
                  </a:lnTo>
                  <a:lnTo>
                    <a:pt x="1402" y="668"/>
                  </a:lnTo>
                  <a:lnTo>
                    <a:pt x="1402" y="664"/>
                  </a:lnTo>
                  <a:lnTo>
                    <a:pt x="1400" y="658"/>
                  </a:lnTo>
                  <a:lnTo>
                    <a:pt x="1400" y="654"/>
                  </a:lnTo>
                  <a:lnTo>
                    <a:pt x="1400" y="649"/>
                  </a:lnTo>
                  <a:lnTo>
                    <a:pt x="1400" y="643"/>
                  </a:lnTo>
                  <a:lnTo>
                    <a:pt x="1399" y="639"/>
                  </a:lnTo>
                  <a:lnTo>
                    <a:pt x="1399" y="633"/>
                  </a:lnTo>
                  <a:lnTo>
                    <a:pt x="1397" y="629"/>
                  </a:lnTo>
                  <a:lnTo>
                    <a:pt x="1397" y="625"/>
                  </a:lnTo>
                  <a:lnTo>
                    <a:pt x="1397" y="620"/>
                  </a:lnTo>
                  <a:lnTo>
                    <a:pt x="1396" y="615"/>
                  </a:lnTo>
                  <a:lnTo>
                    <a:pt x="1396" y="610"/>
                  </a:lnTo>
                  <a:lnTo>
                    <a:pt x="1396" y="606"/>
                  </a:lnTo>
                  <a:lnTo>
                    <a:pt x="1394" y="602"/>
                  </a:lnTo>
                  <a:lnTo>
                    <a:pt x="1394" y="596"/>
                  </a:lnTo>
                  <a:lnTo>
                    <a:pt x="1393" y="592"/>
                  </a:lnTo>
                  <a:lnTo>
                    <a:pt x="1393" y="587"/>
                  </a:lnTo>
                  <a:lnTo>
                    <a:pt x="1390" y="579"/>
                  </a:lnTo>
                  <a:lnTo>
                    <a:pt x="1389" y="572"/>
                  </a:lnTo>
                  <a:lnTo>
                    <a:pt x="1387" y="563"/>
                  </a:lnTo>
                  <a:lnTo>
                    <a:pt x="1384" y="554"/>
                  </a:lnTo>
                  <a:lnTo>
                    <a:pt x="1383" y="546"/>
                  </a:lnTo>
                  <a:lnTo>
                    <a:pt x="1381" y="538"/>
                  </a:lnTo>
                  <a:lnTo>
                    <a:pt x="1377" y="530"/>
                  </a:lnTo>
                  <a:lnTo>
                    <a:pt x="1376" y="523"/>
                  </a:lnTo>
                  <a:lnTo>
                    <a:pt x="1371" y="514"/>
                  </a:lnTo>
                  <a:lnTo>
                    <a:pt x="1370" y="507"/>
                  </a:lnTo>
                  <a:lnTo>
                    <a:pt x="1366" y="500"/>
                  </a:lnTo>
                  <a:lnTo>
                    <a:pt x="1363" y="491"/>
                  </a:lnTo>
                  <a:lnTo>
                    <a:pt x="1360" y="485"/>
                  </a:lnTo>
                  <a:lnTo>
                    <a:pt x="1357" y="478"/>
                  </a:lnTo>
                  <a:lnTo>
                    <a:pt x="1353" y="469"/>
                  </a:lnTo>
                  <a:lnTo>
                    <a:pt x="1348" y="462"/>
                  </a:lnTo>
                  <a:lnTo>
                    <a:pt x="1344" y="455"/>
                  </a:lnTo>
                  <a:lnTo>
                    <a:pt x="1340" y="449"/>
                  </a:lnTo>
                  <a:lnTo>
                    <a:pt x="1335" y="442"/>
                  </a:lnTo>
                  <a:lnTo>
                    <a:pt x="1331" y="435"/>
                  </a:lnTo>
                  <a:lnTo>
                    <a:pt x="1327" y="428"/>
                  </a:lnTo>
                  <a:lnTo>
                    <a:pt x="1321" y="420"/>
                  </a:lnTo>
                  <a:lnTo>
                    <a:pt x="1315" y="413"/>
                  </a:lnTo>
                  <a:lnTo>
                    <a:pt x="1309" y="406"/>
                  </a:lnTo>
                  <a:lnTo>
                    <a:pt x="1305" y="400"/>
                  </a:lnTo>
                  <a:lnTo>
                    <a:pt x="1299" y="393"/>
                  </a:lnTo>
                  <a:lnTo>
                    <a:pt x="1292" y="386"/>
                  </a:lnTo>
                  <a:lnTo>
                    <a:pt x="1286" y="379"/>
                  </a:lnTo>
                  <a:lnTo>
                    <a:pt x="1281" y="372"/>
                  </a:lnTo>
                  <a:lnTo>
                    <a:pt x="1275" y="364"/>
                  </a:lnTo>
                  <a:lnTo>
                    <a:pt x="1268" y="357"/>
                  </a:lnTo>
                  <a:lnTo>
                    <a:pt x="1262" y="350"/>
                  </a:lnTo>
                  <a:lnTo>
                    <a:pt x="1255" y="344"/>
                  </a:lnTo>
                  <a:lnTo>
                    <a:pt x="1249" y="338"/>
                  </a:lnTo>
                  <a:lnTo>
                    <a:pt x="1242" y="331"/>
                  </a:lnTo>
                  <a:lnTo>
                    <a:pt x="1235" y="326"/>
                  </a:lnTo>
                  <a:lnTo>
                    <a:pt x="1227" y="318"/>
                  </a:lnTo>
                  <a:lnTo>
                    <a:pt x="1222" y="314"/>
                  </a:lnTo>
                  <a:lnTo>
                    <a:pt x="1213" y="307"/>
                  </a:lnTo>
                  <a:lnTo>
                    <a:pt x="1206" y="301"/>
                  </a:lnTo>
                  <a:lnTo>
                    <a:pt x="1199" y="295"/>
                  </a:lnTo>
                  <a:lnTo>
                    <a:pt x="1191" y="290"/>
                  </a:lnTo>
                  <a:lnTo>
                    <a:pt x="1184" y="284"/>
                  </a:lnTo>
                  <a:lnTo>
                    <a:pt x="1177" y="279"/>
                  </a:lnTo>
                  <a:lnTo>
                    <a:pt x="1170" y="274"/>
                  </a:lnTo>
                  <a:lnTo>
                    <a:pt x="1163" y="269"/>
                  </a:lnTo>
                  <a:lnTo>
                    <a:pt x="1155" y="265"/>
                  </a:lnTo>
                  <a:lnTo>
                    <a:pt x="1148" y="261"/>
                  </a:lnTo>
                  <a:lnTo>
                    <a:pt x="1141" y="255"/>
                  </a:lnTo>
                  <a:lnTo>
                    <a:pt x="1134" y="252"/>
                  </a:lnTo>
                  <a:lnTo>
                    <a:pt x="1127" y="248"/>
                  </a:lnTo>
                  <a:lnTo>
                    <a:pt x="1121" y="245"/>
                  </a:lnTo>
                  <a:lnTo>
                    <a:pt x="1114" y="242"/>
                  </a:lnTo>
                  <a:lnTo>
                    <a:pt x="1106" y="239"/>
                  </a:lnTo>
                  <a:lnTo>
                    <a:pt x="1099" y="235"/>
                  </a:lnTo>
                  <a:lnTo>
                    <a:pt x="1093" y="232"/>
                  </a:lnTo>
                  <a:lnTo>
                    <a:pt x="1086" y="231"/>
                  </a:lnTo>
                  <a:lnTo>
                    <a:pt x="1079" y="228"/>
                  </a:lnTo>
                  <a:lnTo>
                    <a:pt x="1072" y="225"/>
                  </a:lnTo>
                  <a:lnTo>
                    <a:pt x="1065" y="223"/>
                  </a:lnTo>
                  <a:lnTo>
                    <a:pt x="1059" y="222"/>
                  </a:lnTo>
                  <a:lnTo>
                    <a:pt x="1052" y="220"/>
                  </a:lnTo>
                  <a:lnTo>
                    <a:pt x="1046" y="219"/>
                  </a:lnTo>
                  <a:lnTo>
                    <a:pt x="1039" y="218"/>
                  </a:lnTo>
                  <a:lnTo>
                    <a:pt x="1032" y="216"/>
                  </a:lnTo>
                  <a:lnTo>
                    <a:pt x="1026" y="216"/>
                  </a:lnTo>
                  <a:lnTo>
                    <a:pt x="1019" y="215"/>
                  </a:lnTo>
                  <a:lnTo>
                    <a:pt x="1013" y="215"/>
                  </a:lnTo>
                  <a:lnTo>
                    <a:pt x="1007" y="215"/>
                  </a:lnTo>
                  <a:lnTo>
                    <a:pt x="1001" y="215"/>
                  </a:lnTo>
                  <a:lnTo>
                    <a:pt x="994" y="215"/>
                  </a:lnTo>
                  <a:lnTo>
                    <a:pt x="988" y="215"/>
                  </a:lnTo>
                  <a:lnTo>
                    <a:pt x="981" y="215"/>
                  </a:lnTo>
                  <a:lnTo>
                    <a:pt x="975" y="216"/>
                  </a:lnTo>
                  <a:lnTo>
                    <a:pt x="968" y="216"/>
                  </a:lnTo>
                  <a:lnTo>
                    <a:pt x="963" y="216"/>
                  </a:lnTo>
                  <a:lnTo>
                    <a:pt x="957" y="218"/>
                  </a:lnTo>
                  <a:lnTo>
                    <a:pt x="951" y="219"/>
                  </a:lnTo>
                  <a:lnTo>
                    <a:pt x="944" y="220"/>
                  </a:lnTo>
                  <a:lnTo>
                    <a:pt x="938" y="222"/>
                  </a:lnTo>
                  <a:lnTo>
                    <a:pt x="931" y="222"/>
                  </a:lnTo>
                  <a:lnTo>
                    <a:pt x="925" y="223"/>
                  </a:lnTo>
                  <a:lnTo>
                    <a:pt x="919" y="225"/>
                  </a:lnTo>
                  <a:lnTo>
                    <a:pt x="912" y="226"/>
                  </a:lnTo>
                  <a:lnTo>
                    <a:pt x="906" y="229"/>
                  </a:lnTo>
                  <a:lnTo>
                    <a:pt x="901" y="231"/>
                  </a:lnTo>
                  <a:lnTo>
                    <a:pt x="893" y="232"/>
                  </a:lnTo>
                  <a:lnTo>
                    <a:pt x="886" y="233"/>
                  </a:lnTo>
                  <a:lnTo>
                    <a:pt x="880" y="235"/>
                  </a:lnTo>
                  <a:lnTo>
                    <a:pt x="873" y="236"/>
                  </a:lnTo>
                  <a:lnTo>
                    <a:pt x="866" y="239"/>
                  </a:lnTo>
                  <a:lnTo>
                    <a:pt x="860" y="241"/>
                  </a:lnTo>
                  <a:lnTo>
                    <a:pt x="855" y="242"/>
                  </a:lnTo>
                  <a:lnTo>
                    <a:pt x="849" y="245"/>
                  </a:lnTo>
                  <a:lnTo>
                    <a:pt x="842" y="246"/>
                  </a:lnTo>
                  <a:lnTo>
                    <a:pt x="836" y="248"/>
                  </a:lnTo>
                  <a:lnTo>
                    <a:pt x="830" y="249"/>
                  </a:lnTo>
                  <a:lnTo>
                    <a:pt x="824" y="252"/>
                  </a:lnTo>
                  <a:lnTo>
                    <a:pt x="819" y="254"/>
                  </a:lnTo>
                  <a:lnTo>
                    <a:pt x="813" y="255"/>
                  </a:lnTo>
                  <a:lnTo>
                    <a:pt x="808" y="258"/>
                  </a:lnTo>
                  <a:lnTo>
                    <a:pt x="804" y="259"/>
                  </a:lnTo>
                  <a:lnTo>
                    <a:pt x="798" y="261"/>
                  </a:lnTo>
                  <a:lnTo>
                    <a:pt x="794" y="262"/>
                  </a:lnTo>
                  <a:lnTo>
                    <a:pt x="788" y="264"/>
                  </a:lnTo>
                  <a:lnTo>
                    <a:pt x="784" y="265"/>
                  </a:lnTo>
                  <a:lnTo>
                    <a:pt x="777" y="268"/>
                  </a:lnTo>
                  <a:lnTo>
                    <a:pt x="770" y="271"/>
                  </a:lnTo>
                  <a:lnTo>
                    <a:pt x="765" y="272"/>
                  </a:lnTo>
                  <a:lnTo>
                    <a:pt x="761" y="274"/>
                  </a:lnTo>
                  <a:lnTo>
                    <a:pt x="758" y="274"/>
                  </a:lnTo>
                  <a:lnTo>
                    <a:pt x="758" y="275"/>
                  </a:lnTo>
                  <a:lnTo>
                    <a:pt x="758" y="274"/>
                  </a:lnTo>
                  <a:lnTo>
                    <a:pt x="760" y="269"/>
                  </a:lnTo>
                  <a:lnTo>
                    <a:pt x="761" y="264"/>
                  </a:lnTo>
                  <a:lnTo>
                    <a:pt x="764" y="258"/>
                  </a:lnTo>
                  <a:lnTo>
                    <a:pt x="764" y="254"/>
                  </a:lnTo>
                  <a:lnTo>
                    <a:pt x="765" y="249"/>
                  </a:lnTo>
                  <a:lnTo>
                    <a:pt x="767" y="243"/>
                  </a:lnTo>
                  <a:lnTo>
                    <a:pt x="768" y="239"/>
                  </a:lnTo>
                  <a:lnTo>
                    <a:pt x="768" y="232"/>
                  </a:lnTo>
                  <a:lnTo>
                    <a:pt x="771" y="226"/>
                  </a:lnTo>
                  <a:lnTo>
                    <a:pt x="771" y="220"/>
                  </a:lnTo>
                  <a:lnTo>
                    <a:pt x="774" y="215"/>
                  </a:lnTo>
                  <a:lnTo>
                    <a:pt x="775" y="208"/>
                  </a:lnTo>
                  <a:lnTo>
                    <a:pt x="775" y="202"/>
                  </a:lnTo>
                  <a:lnTo>
                    <a:pt x="777" y="195"/>
                  </a:lnTo>
                  <a:lnTo>
                    <a:pt x="778" y="187"/>
                  </a:lnTo>
                  <a:lnTo>
                    <a:pt x="778" y="182"/>
                  </a:lnTo>
                  <a:lnTo>
                    <a:pt x="780" y="174"/>
                  </a:lnTo>
                  <a:lnTo>
                    <a:pt x="781" y="167"/>
                  </a:lnTo>
                  <a:lnTo>
                    <a:pt x="783" y="160"/>
                  </a:lnTo>
                  <a:lnTo>
                    <a:pt x="783" y="153"/>
                  </a:lnTo>
                  <a:lnTo>
                    <a:pt x="783" y="146"/>
                  </a:lnTo>
                  <a:lnTo>
                    <a:pt x="783" y="138"/>
                  </a:lnTo>
                  <a:lnTo>
                    <a:pt x="784" y="131"/>
                  </a:lnTo>
                  <a:lnTo>
                    <a:pt x="783" y="124"/>
                  </a:lnTo>
                  <a:lnTo>
                    <a:pt x="783" y="117"/>
                  </a:lnTo>
                  <a:lnTo>
                    <a:pt x="783" y="111"/>
                  </a:lnTo>
                  <a:lnTo>
                    <a:pt x="783" y="105"/>
                  </a:lnTo>
                  <a:lnTo>
                    <a:pt x="780" y="98"/>
                  </a:lnTo>
                  <a:lnTo>
                    <a:pt x="778" y="91"/>
                  </a:lnTo>
                  <a:lnTo>
                    <a:pt x="777" y="85"/>
                  </a:lnTo>
                  <a:lnTo>
                    <a:pt x="775" y="79"/>
                  </a:lnTo>
                  <a:lnTo>
                    <a:pt x="774" y="74"/>
                  </a:lnTo>
                  <a:lnTo>
                    <a:pt x="771" y="68"/>
                  </a:lnTo>
                  <a:lnTo>
                    <a:pt x="770" y="64"/>
                  </a:lnTo>
                  <a:lnTo>
                    <a:pt x="768" y="59"/>
                  </a:lnTo>
                  <a:lnTo>
                    <a:pt x="765" y="54"/>
                  </a:lnTo>
                  <a:lnTo>
                    <a:pt x="762" y="49"/>
                  </a:lnTo>
                  <a:lnTo>
                    <a:pt x="760" y="43"/>
                  </a:lnTo>
                  <a:lnTo>
                    <a:pt x="757" y="41"/>
                  </a:lnTo>
                  <a:lnTo>
                    <a:pt x="752" y="32"/>
                  </a:lnTo>
                  <a:lnTo>
                    <a:pt x="747" y="26"/>
                  </a:lnTo>
                  <a:lnTo>
                    <a:pt x="739" y="19"/>
                  </a:lnTo>
                  <a:lnTo>
                    <a:pt x="735" y="15"/>
                  </a:lnTo>
                  <a:lnTo>
                    <a:pt x="729" y="9"/>
                  </a:lnTo>
                  <a:lnTo>
                    <a:pt x="726" y="6"/>
                  </a:lnTo>
                  <a:lnTo>
                    <a:pt x="719" y="2"/>
                  </a:lnTo>
                  <a:lnTo>
                    <a:pt x="718" y="0"/>
                  </a:lnTo>
                  <a:lnTo>
                    <a:pt x="479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3" name="Freeform 24"/>
            <p:cNvSpPr>
              <a:spLocks/>
            </p:cNvSpPr>
            <p:nvPr/>
          </p:nvSpPr>
          <p:spPr bwMode="auto">
            <a:xfrm>
              <a:off x="2120305" y="3186187"/>
              <a:ext cx="1150938" cy="950913"/>
            </a:xfrm>
            <a:custGeom>
              <a:avLst/>
              <a:gdLst>
                <a:gd name="T0" fmla="*/ 2147483647 w 1449"/>
                <a:gd name="T1" fmla="*/ 2147483647 h 1197"/>
                <a:gd name="T2" fmla="*/ 2147483647 w 1449"/>
                <a:gd name="T3" fmla="*/ 2147483647 h 1197"/>
                <a:gd name="T4" fmla="*/ 2147483647 w 1449"/>
                <a:gd name="T5" fmla="*/ 2147483647 h 1197"/>
                <a:gd name="T6" fmla="*/ 2147483647 w 1449"/>
                <a:gd name="T7" fmla="*/ 2147483647 h 1197"/>
                <a:gd name="T8" fmla="*/ 2147483647 w 1449"/>
                <a:gd name="T9" fmla="*/ 2147483647 h 1197"/>
                <a:gd name="T10" fmla="*/ 2147483647 w 1449"/>
                <a:gd name="T11" fmla="*/ 2147483647 h 1197"/>
                <a:gd name="T12" fmla="*/ 0 w 1449"/>
                <a:gd name="T13" fmla="*/ 2147483647 h 1197"/>
                <a:gd name="T14" fmla="*/ 2147483647 w 1449"/>
                <a:gd name="T15" fmla="*/ 2147483647 h 1197"/>
                <a:gd name="T16" fmla="*/ 2147483647 w 1449"/>
                <a:gd name="T17" fmla="*/ 2147483647 h 1197"/>
                <a:gd name="T18" fmla="*/ 2147483647 w 1449"/>
                <a:gd name="T19" fmla="*/ 2147483647 h 1197"/>
                <a:gd name="T20" fmla="*/ 2147483647 w 1449"/>
                <a:gd name="T21" fmla="*/ 2147483647 h 1197"/>
                <a:gd name="T22" fmla="*/ 2147483647 w 1449"/>
                <a:gd name="T23" fmla="*/ 2147483647 h 1197"/>
                <a:gd name="T24" fmla="*/ 2147483647 w 1449"/>
                <a:gd name="T25" fmla="*/ 2147483647 h 1197"/>
                <a:gd name="T26" fmla="*/ 2147483647 w 1449"/>
                <a:gd name="T27" fmla="*/ 2147483647 h 1197"/>
                <a:gd name="T28" fmla="*/ 2147483647 w 1449"/>
                <a:gd name="T29" fmla="*/ 2147483647 h 1197"/>
                <a:gd name="T30" fmla="*/ 2147483647 w 1449"/>
                <a:gd name="T31" fmla="*/ 2147483647 h 1197"/>
                <a:gd name="T32" fmla="*/ 2147483647 w 1449"/>
                <a:gd name="T33" fmla="*/ 2147483647 h 1197"/>
                <a:gd name="T34" fmla="*/ 2147483647 w 1449"/>
                <a:gd name="T35" fmla="*/ 2147483647 h 1197"/>
                <a:gd name="T36" fmla="*/ 2147483647 w 1449"/>
                <a:gd name="T37" fmla="*/ 2147483647 h 1197"/>
                <a:gd name="T38" fmla="*/ 2147483647 w 1449"/>
                <a:gd name="T39" fmla="*/ 2147483647 h 1197"/>
                <a:gd name="T40" fmla="*/ 2147483647 w 1449"/>
                <a:gd name="T41" fmla="*/ 2147483647 h 1197"/>
                <a:gd name="T42" fmla="*/ 2147483647 w 1449"/>
                <a:gd name="T43" fmla="*/ 2147483647 h 1197"/>
                <a:gd name="T44" fmla="*/ 2147483647 w 1449"/>
                <a:gd name="T45" fmla="*/ 2147483647 h 1197"/>
                <a:gd name="T46" fmla="*/ 2147483647 w 1449"/>
                <a:gd name="T47" fmla="*/ 2147483647 h 1197"/>
                <a:gd name="T48" fmla="*/ 2147483647 w 1449"/>
                <a:gd name="T49" fmla="*/ 2147483647 h 1197"/>
                <a:gd name="T50" fmla="*/ 2147483647 w 1449"/>
                <a:gd name="T51" fmla="*/ 2147483647 h 1197"/>
                <a:gd name="T52" fmla="*/ 2147483647 w 1449"/>
                <a:gd name="T53" fmla="*/ 2147483647 h 1197"/>
                <a:gd name="T54" fmla="*/ 2147483647 w 1449"/>
                <a:gd name="T55" fmla="*/ 2147483647 h 1197"/>
                <a:gd name="T56" fmla="*/ 2147483647 w 1449"/>
                <a:gd name="T57" fmla="*/ 0 h 1197"/>
                <a:gd name="T58" fmla="*/ 2147483647 w 1449"/>
                <a:gd name="T59" fmla="*/ 2147483647 h 1197"/>
                <a:gd name="T60" fmla="*/ 2147483647 w 1449"/>
                <a:gd name="T61" fmla="*/ 2147483647 h 1197"/>
                <a:gd name="T62" fmla="*/ 2147483647 w 1449"/>
                <a:gd name="T63" fmla="*/ 2147483647 h 1197"/>
                <a:gd name="T64" fmla="*/ 2147483647 w 1449"/>
                <a:gd name="T65" fmla="*/ 2147483647 h 1197"/>
                <a:gd name="T66" fmla="*/ 2147483647 w 1449"/>
                <a:gd name="T67" fmla="*/ 2147483647 h 1197"/>
                <a:gd name="T68" fmla="*/ 2147483647 w 1449"/>
                <a:gd name="T69" fmla="*/ 2147483647 h 1197"/>
                <a:gd name="T70" fmla="*/ 2147483647 w 1449"/>
                <a:gd name="T71" fmla="*/ 2147483647 h 1197"/>
                <a:gd name="T72" fmla="*/ 2147483647 w 1449"/>
                <a:gd name="T73" fmla="*/ 2147483647 h 1197"/>
                <a:gd name="T74" fmla="*/ 2147483647 w 1449"/>
                <a:gd name="T75" fmla="*/ 2147483647 h 1197"/>
                <a:gd name="T76" fmla="*/ 2147483647 w 1449"/>
                <a:gd name="T77" fmla="*/ 2147483647 h 1197"/>
                <a:gd name="T78" fmla="*/ 2147483647 w 1449"/>
                <a:gd name="T79" fmla="*/ 2147483647 h 1197"/>
                <a:gd name="T80" fmla="*/ 2147483647 w 1449"/>
                <a:gd name="T81" fmla="*/ 2147483647 h 1197"/>
                <a:gd name="T82" fmla="*/ 2147483647 w 1449"/>
                <a:gd name="T83" fmla="*/ 2147483647 h 1197"/>
                <a:gd name="T84" fmla="*/ 2147483647 w 1449"/>
                <a:gd name="T85" fmla="*/ 2147483647 h 1197"/>
                <a:gd name="T86" fmla="*/ 2147483647 w 1449"/>
                <a:gd name="T87" fmla="*/ 2147483647 h 1197"/>
                <a:gd name="T88" fmla="*/ 2147483647 w 1449"/>
                <a:gd name="T89" fmla="*/ 2147483647 h 1197"/>
                <a:gd name="T90" fmla="*/ 2147483647 w 1449"/>
                <a:gd name="T91" fmla="*/ 2147483647 h 1197"/>
                <a:gd name="T92" fmla="*/ 2147483647 w 1449"/>
                <a:gd name="T93" fmla="*/ 2147483647 h 1197"/>
                <a:gd name="T94" fmla="*/ 2147483647 w 1449"/>
                <a:gd name="T95" fmla="*/ 2147483647 h 1197"/>
                <a:gd name="T96" fmla="*/ 2147483647 w 1449"/>
                <a:gd name="T97" fmla="*/ 2147483647 h 1197"/>
                <a:gd name="T98" fmla="*/ 2147483647 w 1449"/>
                <a:gd name="T99" fmla="*/ 2147483647 h 1197"/>
                <a:gd name="T100" fmla="*/ 2147483647 w 1449"/>
                <a:gd name="T101" fmla="*/ 2147483647 h 1197"/>
                <a:gd name="T102" fmla="*/ 2147483647 w 1449"/>
                <a:gd name="T103" fmla="*/ 2147483647 h 1197"/>
                <a:gd name="T104" fmla="*/ 2147483647 w 1449"/>
                <a:gd name="T105" fmla="*/ 2147483647 h 1197"/>
                <a:gd name="T106" fmla="*/ 2147483647 w 1449"/>
                <a:gd name="T107" fmla="*/ 2147483647 h 1197"/>
                <a:gd name="T108" fmla="*/ 2147483647 w 1449"/>
                <a:gd name="T109" fmla="*/ 2147483647 h 1197"/>
                <a:gd name="T110" fmla="*/ 2147483647 w 1449"/>
                <a:gd name="T111" fmla="*/ 2147483647 h 1197"/>
                <a:gd name="T112" fmla="*/ 2147483647 w 1449"/>
                <a:gd name="T113" fmla="*/ 2147483647 h 1197"/>
                <a:gd name="T114" fmla="*/ 2147483647 w 1449"/>
                <a:gd name="T115" fmla="*/ 2147483647 h 1197"/>
                <a:gd name="T116" fmla="*/ 2147483647 w 1449"/>
                <a:gd name="T117" fmla="*/ 2147483647 h 1197"/>
                <a:gd name="T118" fmla="*/ 2147483647 w 1449"/>
                <a:gd name="T119" fmla="*/ 2147483647 h 1197"/>
                <a:gd name="T120" fmla="*/ 2147483647 w 1449"/>
                <a:gd name="T121" fmla="*/ 2147483647 h 119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49"/>
                <a:gd name="T184" fmla="*/ 0 h 1197"/>
                <a:gd name="T185" fmla="*/ 1449 w 1449"/>
                <a:gd name="T186" fmla="*/ 1197 h 119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49" h="1197">
                  <a:moveTo>
                    <a:pt x="643" y="53"/>
                  </a:moveTo>
                  <a:lnTo>
                    <a:pt x="642" y="53"/>
                  </a:lnTo>
                  <a:lnTo>
                    <a:pt x="639" y="52"/>
                  </a:lnTo>
                  <a:lnTo>
                    <a:pt x="636" y="52"/>
                  </a:lnTo>
                  <a:lnTo>
                    <a:pt x="632" y="50"/>
                  </a:lnTo>
                  <a:lnTo>
                    <a:pt x="624" y="49"/>
                  </a:lnTo>
                  <a:lnTo>
                    <a:pt x="617" y="49"/>
                  </a:lnTo>
                  <a:lnTo>
                    <a:pt x="613" y="48"/>
                  </a:lnTo>
                  <a:lnTo>
                    <a:pt x="609" y="46"/>
                  </a:lnTo>
                  <a:lnTo>
                    <a:pt x="604" y="46"/>
                  </a:lnTo>
                  <a:lnTo>
                    <a:pt x="600" y="46"/>
                  </a:lnTo>
                  <a:lnTo>
                    <a:pt x="594" y="45"/>
                  </a:lnTo>
                  <a:lnTo>
                    <a:pt x="588" y="43"/>
                  </a:lnTo>
                  <a:lnTo>
                    <a:pt x="583" y="43"/>
                  </a:lnTo>
                  <a:lnTo>
                    <a:pt x="577" y="43"/>
                  </a:lnTo>
                  <a:lnTo>
                    <a:pt x="571" y="42"/>
                  </a:lnTo>
                  <a:lnTo>
                    <a:pt x="565" y="40"/>
                  </a:lnTo>
                  <a:lnTo>
                    <a:pt x="558" y="40"/>
                  </a:lnTo>
                  <a:lnTo>
                    <a:pt x="553" y="40"/>
                  </a:lnTo>
                  <a:lnTo>
                    <a:pt x="545" y="39"/>
                  </a:lnTo>
                  <a:lnTo>
                    <a:pt x="538" y="39"/>
                  </a:lnTo>
                  <a:lnTo>
                    <a:pt x="531" y="37"/>
                  </a:lnTo>
                  <a:lnTo>
                    <a:pt x="524" y="37"/>
                  </a:lnTo>
                  <a:lnTo>
                    <a:pt x="517" y="36"/>
                  </a:lnTo>
                  <a:lnTo>
                    <a:pt x="509" y="36"/>
                  </a:lnTo>
                  <a:lnTo>
                    <a:pt x="501" y="36"/>
                  </a:lnTo>
                  <a:lnTo>
                    <a:pt x="493" y="36"/>
                  </a:lnTo>
                  <a:lnTo>
                    <a:pt x="486" y="36"/>
                  </a:lnTo>
                  <a:lnTo>
                    <a:pt x="478" y="36"/>
                  </a:lnTo>
                  <a:lnTo>
                    <a:pt x="469" y="35"/>
                  </a:lnTo>
                  <a:lnTo>
                    <a:pt x="462" y="35"/>
                  </a:lnTo>
                  <a:lnTo>
                    <a:pt x="453" y="35"/>
                  </a:lnTo>
                  <a:lnTo>
                    <a:pt x="445" y="35"/>
                  </a:lnTo>
                  <a:lnTo>
                    <a:pt x="436" y="36"/>
                  </a:lnTo>
                  <a:lnTo>
                    <a:pt x="429" y="36"/>
                  </a:lnTo>
                  <a:lnTo>
                    <a:pt x="419" y="36"/>
                  </a:lnTo>
                  <a:lnTo>
                    <a:pt x="410" y="36"/>
                  </a:lnTo>
                  <a:lnTo>
                    <a:pt x="401" y="37"/>
                  </a:lnTo>
                  <a:lnTo>
                    <a:pt x="394" y="39"/>
                  </a:lnTo>
                  <a:lnTo>
                    <a:pt x="384" y="39"/>
                  </a:lnTo>
                  <a:lnTo>
                    <a:pt x="375" y="40"/>
                  </a:lnTo>
                  <a:lnTo>
                    <a:pt x="367" y="42"/>
                  </a:lnTo>
                  <a:lnTo>
                    <a:pt x="360" y="43"/>
                  </a:lnTo>
                  <a:lnTo>
                    <a:pt x="351" y="45"/>
                  </a:lnTo>
                  <a:lnTo>
                    <a:pt x="342" y="46"/>
                  </a:lnTo>
                  <a:lnTo>
                    <a:pt x="334" y="48"/>
                  </a:lnTo>
                  <a:lnTo>
                    <a:pt x="325" y="50"/>
                  </a:lnTo>
                  <a:lnTo>
                    <a:pt x="316" y="52"/>
                  </a:lnTo>
                  <a:lnTo>
                    <a:pt x="308" y="53"/>
                  </a:lnTo>
                  <a:lnTo>
                    <a:pt x="299" y="56"/>
                  </a:lnTo>
                  <a:lnTo>
                    <a:pt x="292" y="59"/>
                  </a:lnTo>
                  <a:lnTo>
                    <a:pt x="283" y="61"/>
                  </a:lnTo>
                  <a:lnTo>
                    <a:pt x="276" y="63"/>
                  </a:lnTo>
                  <a:lnTo>
                    <a:pt x="268" y="66"/>
                  </a:lnTo>
                  <a:lnTo>
                    <a:pt x="260" y="71"/>
                  </a:lnTo>
                  <a:lnTo>
                    <a:pt x="252" y="73"/>
                  </a:lnTo>
                  <a:lnTo>
                    <a:pt x="244" y="78"/>
                  </a:lnTo>
                  <a:lnTo>
                    <a:pt x="237" y="81"/>
                  </a:lnTo>
                  <a:lnTo>
                    <a:pt x="230" y="86"/>
                  </a:lnTo>
                  <a:lnTo>
                    <a:pt x="223" y="89"/>
                  </a:lnTo>
                  <a:lnTo>
                    <a:pt x="216" y="94"/>
                  </a:lnTo>
                  <a:lnTo>
                    <a:pt x="208" y="98"/>
                  </a:lnTo>
                  <a:lnTo>
                    <a:pt x="201" y="102"/>
                  </a:lnTo>
                  <a:lnTo>
                    <a:pt x="196" y="108"/>
                  </a:lnTo>
                  <a:lnTo>
                    <a:pt x="188" y="112"/>
                  </a:lnTo>
                  <a:lnTo>
                    <a:pt x="181" y="118"/>
                  </a:lnTo>
                  <a:lnTo>
                    <a:pt x="175" y="125"/>
                  </a:lnTo>
                  <a:lnTo>
                    <a:pt x="168" y="130"/>
                  </a:lnTo>
                  <a:lnTo>
                    <a:pt x="162" y="137"/>
                  </a:lnTo>
                  <a:lnTo>
                    <a:pt x="155" y="143"/>
                  </a:lnTo>
                  <a:lnTo>
                    <a:pt x="151" y="150"/>
                  </a:lnTo>
                  <a:lnTo>
                    <a:pt x="144" y="155"/>
                  </a:lnTo>
                  <a:lnTo>
                    <a:pt x="139" y="163"/>
                  </a:lnTo>
                  <a:lnTo>
                    <a:pt x="134" y="171"/>
                  </a:lnTo>
                  <a:lnTo>
                    <a:pt x="129" y="178"/>
                  </a:lnTo>
                  <a:lnTo>
                    <a:pt x="122" y="186"/>
                  </a:lnTo>
                  <a:lnTo>
                    <a:pt x="116" y="193"/>
                  </a:lnTo>
                  <a:lnTo>
                    <a:pt x="112" y="200"/>
                  </a:lnTo>
                  <a:lnTo>
                    <a:pt x="108" y="209"/>
                  </a:lnTo>
                  <a:lnTo>
                    <a:pt x="102" y="216"/>
                  </a:lnTo>
                  <a:lnTo>
                    <a:pt x="98" y="225"/>
                  </a:lnTo>
                  <a:lnTo>
                    <a:pt x="93" y="232"/>
                  </a:lnTo>
                  <a:lnTo>
                    <a:pt x="89" y="242"/>
                  </a:lnTo>
                  <a:lnTo>
                    <a:pt x="85" y="250"/>
                  </a:lnTo>
                  <a:lnTo>
                    <a:pt x="79" y="259"/>
                  </a:lnTo>
                  <a:lnTo>
                    <a:pt x="75" y="268"/>
                  </a:lnTo>
                  <a:lnTo>
                    <a:pt x="72" y="276"/>
                  </a:lnTo>
                  <a:lnTo>
                    <a:pt x="66" y="286"/>
                  </a:lnTo>
                  <a:lnTo>
                    <a:pt x="63" y="295"/>
                  </a:lnTo>
                  <a:lnTo>
                    <a:pt x="59" y="305"/>
                  </a:lnTo>
                  <a:lnTo>
                    <a:pt x="56" y="315"/>
                  </a:lnTo>
                  <a:lnTo>
                    <a:pt x="52" y="324"/>
                  </a:lnTo>
                  <a:lnTo>
                    <a:pt x="49" y="332"/>
                  </a:lnTo>
                  <a:lnTo>
                    <a:pt x="44" y="343"/>
                  </a:lnTo>
                  <a:lnTo>
                    <a:pt x="43" y="351"/>
                  </a:lnTo>
                  <a:lnTo>
                    <a:pt x="39" y="361"/>
                  </a:lnTo>
                  <a:lnTo>
                    <a:pt x="36" y="371"/>
                  </a:lnTo>
                  <a:lnTo>
                    <a:pt x="33" y="381"/>
                  </a:lnTo>
                  <a:lnTo>
                    <a:pt x="30" y="391"/>
                  </a:lnTo>
                  <a:lnTo>
                    <a:pt x="27" y="402"/>
                  </a:lnTo>
                  <a:lnTo>
                    <a:pt x="26" y="412"/>
                  </a:lnTo>
                  <a:lnTo>
                    <a:pt x="23" y="422"/>
                  </a:lnTo>
                  <a:lnTo>
                    <a:pt x="20" y="432"/>
                  </a:lnTo>
                  <a:lnTo>
                    <a:pt x="18" y="442"/>
                  </a:lnTo>
                  <a:lnTo>
                    <a:pt x="17" y="452"/>
                  </a:lnTo>
                  <a:lnTo>
                    <a:pt x="16" y="462"/>
                  </a:lnTo>
                  <a:lnTo>
                    <a:pt x="14" y="472"/>
                  </a:lnTo>
                  <a:lnTo>
                    <a:pt x="11" y="482"/>
                  </a:lnTo>
                  <a:lnTo>
                    <a:pt x="10" y="492"/>
                  </a:lnTo>
                  <a:lnTo>
                    <a:pt x="8" y="502"/>
                  </a:lnTo>
                  <a:lnTo>
                    <a:pt x="7" y="512"/>
                  </a:lnTo>
                  <a:lnTo>
                    <a:pt x="6" y="521"/>
                  </a:lnTo>
                  <a:lnTo>
                    <a:pt x="4" y="532"/>
                  </a:lnTo>
                  <a:lnTo>
                    <a:pt x="3" y="541"/>
                  </a:lnTo>
                  <a:lnTo>
                    <a:pt x="3" y="553"/>
                  </a:lnTo>
                  <a:lnTo>
                    <a:pt x="1" y="563"/>
                  </a:lnTo>
                  <a:lnTo>
                    <a:pt x="0" y="573"/>
                  </a:lnTo>
                  <a:lnTo>
                    <a:pt x="0" y="583"/>
                  </a:lnTo>
                  <a:lnTo>
                    <a:pt x="0" y="593"/>
                  </a:lnTo>
                  <a:lnTo>
                    <a:pt x="0" y="602"/>
                  </a:lnTo>
                  <a:lnTo>
                    <a:pt x="0" y="612"/>
                  </a:lnTo>
                  <a:lnTo>
                    <a:pt x="0" y="622"/>
                  </a:lnTo>
                  <a:lnTo>
                    <a:pt x="0" y="632"/>
                  </a:lnTo>
                  <a:lnTo>
                    <a:pt x="0" y="642"/>
                  </a:lnTo>
                  <a:lnTo>
                    <a:pt x="0" y="650"/>
                  </a:lnTo>
                  <a:lnTo>
                    <a:pt x="0" y="660"/>
                  </a:lnTo>
                  <a:lnTo>
                    <a:pt x="0" y="669"/>
                  </a:lnTo>
                  <a:lnTo>
                    <a:pt x="0" y="679"/>
                  </a:lnTo>
                  <a:lnTo>
                    <a:pt x="1" y="688"/>
                  </a:lnTo>
                  <a:lnTo>
                    <a:pt x="1" y="698"/>
                  </a:lnTo>
                  <a:lnTo>
                    <a:pt x="4" y="708"/>
                  </a:lnTo>
                  <a:lnTo>
                    <a:pt x="4" y="717"/>
                  </a:lnTo>
                  <a:lnTo>
                    <a:pt x="6" y="727"/>
                  </a:lnTo>
                  <a:lnTo>
                    <a:pt x="6" y="735"/>
                  </a:lnTo>
                  <a:lnTo>
                    <a:pt x="8" y="745"/>
                  </a:lnTo>
                  <a:lnTo>
                    <a:pt x="8" y="754"/>
                  </a:lnTo>
                  <a:lnTo>
                    <a:pt x="10" y="764"/>
                  </a:lnTo>
                  <a:lnTo>
                    <a:pt x="13" y="773"/>
                  </a:lnTo>
                  <a:lnTo>
                    <a:pt x="16" y="783"/>
                  </a:lnTo>
                  <a:lnTo>
                    <a:pt x="17" y="791"/>
                  </a:lnTo>
                  <a:lnTo>
                    <a:pt x="18" y="800"/>
                  </a:lnTo>
                  <a:lnTo>
                    <a:pt x="21" y="809"/>
                  </a:lnTo>
                  <a:lnTo>
                    <a:pt x="24" y="819"/>
                  </a:lnTo>
                  <a:lnTo>
                    <a:pt x="26" y="826"/>
                  </a:lnTo>
                  <a:lnTo>
                    <a:pt x="29" y="836"/>
                  </a:lnTo>
                  <a:lnTo>
                    <a:pt x="31" y="845"/>
                  </a:lnTo>
                  <a:lnTo>
                    <a:pt x="36" y="853"/>
                  </a:lnTo>
                  <a:lnTo>
                    <a:pt x="37" y="862"/>
                  </a:lnTo>
                  <a:lnTo>
                    <a:pt x="42" y="871"/>
                  </a:lnTo>
                  <a:lnTo>
                    <a:pt x="44" y="879"/>
                  </a:lnTo>
                  <a:lnTo>
                    <a:pt x="49" y="888"/>
                  </a:lnTo>
                  <a:lnTo>
                    <a:pt x="52" y="895"/>
                  </a:lnTo>
                  <a:lnTo>
                    <a:pt x="56" y="904"/>
                  </a:lnTo>
                  <a:lnTo>
                    <a:pt x="59" y="912"/>
                  </a:lnTo>
                  <a:lnTo>
                    <a:pt x="65" y="921"/>
                  </a:lnTo>
                  <a:lnTo>
                    <a:pt x="67" y="928"/>
                  </a:lnTo>
                  <a:lnTo>
                    <a:pt x="72" y="935"/>
                  </a:lnTo>
                  <a:lnTo>
                    <a:pt x="76" y="944"/>
                  </a:lnTo>
                  <a:lnTo>
                    <a:pt x="80" y="951"/>
                  </a:lnTo>
                  <a:lnTo>
                    <a:pt x="85" y="958"/>
                  </a:lnTo>
                  <a:lnTo>
                    <a:pt x="89" y="966"/>
                  </a:lnTo>
                  <a:lnTo>
                    <a:pt x="93" y="974"/>
                  </a:lnTo>
                  <a:lnTo>
                    <a:pt x="99" y="981"/>
                  </a:lnTo>
                  <a:lnTo>
                    <a:pt x="103" y="987"/>
                  </a:lnTo>
                  <a:lnTo>
                    <a:pt x="108" y="994"/>
                  </a:lnTo>
                  <a:lnTo>
                    <a:pt x="113" y="1001"/>
                  </a:lnTo>
                  <a:lnTo>
                    <a:pt x="119" y="1009"/>
                  </a:lnTo>
                  <a:lnTo>
                    <a:pt x="124" y="1014"/>
                  </a:lnTo>
                  <a:lnTo>
                    <a:pt x="131" y="1022"/>
                  </a:lnTo>
                  <a:lnTo>
                    <a:pt x="135" y="1027"/>
                  </a:lnTo>
                  <a:lnTo>
                    <a:pt x="142" y="1035"/>
                  </a:lnTo>
                  <a:lnTo>
                    <a:pt x="148" y="1040"/>
                  </a:lnTo>
                  <a:lnTo>
                    <a:pt x="154" y="1046"/>
                  </a:lnTo>
                  <a:lnTo>
                    <a:pt x="160" y="1052"/>
                  </a:lnTo>
                  <a:lnTo>
                    <a:pt x="165" y="1059"/>
                  </a:lnTo>
                  <a:lnTo>
                    <a:pt x="171" y="1063"/>
                  </a:lnTo>
                  <a:lnTo>
                    <a:pt x="178" y="1069"/>
                  </a:lnTo>
                  <a:lnTo>
                    <a:pt x="185" y="1073"/>
                  </a:lnTo>
                  <a:lnTo>
                    <a:pt x="193" y="1079"/>
                  </a:lnTo>
                  <a:lnTo>
                    <a:pt x="198" y="1084"/>
                  </a:lnTo>
                  <a:lnTo>
                    <a:pt x="206" y="1089"/>
                  </a:lnTo>
                  <a:lnTo>
                    <a:pt x="213" y="1094"/>
                  </a:lnTo>
                  <a:lnTo>
                    <a:pt x="220" y="1098"/>
                  </a:lnTo>
                  <a:lnTo>
                    <a:pt x="227" y="1102"/>
                  </a:lnTo>
                  <a:lnTo>
                    <a:pt x="234" y="1107"/>
                  </a:lnTo>
                  <a:lnTo>
                    <a:pt x="242" y="1111"/>
                  </a:lnTo>
                  <a:lnTo>
                    <a:pt x="250" y="1115"/>
                  </a:lnTo>
                  <a:lnTo>
                    <a:pt x="257" y="1118"/>
                  </a:lnTo>
                  <a:lnTo>
                    <a:pt x="265" y="1121"/>
                  </a:lnTo>
                  <a:lnTo>
                    <a:pt x="273" y="1125"/>
                  </a:lnTo>
                  <a:lnTo>
                    <a:pt x="280" y="1128"/>
                  </a:lnTo>
                  <a:lnTo>
                    <a:pt x="289" y="1131"/>
                  </a:lnTo>
                  <a:lnTo>
                    <a:pt x="298" y="1134"/>
                  </a:lnTo>
                  <a:lnTo>
                    <a:pt x="305" y="1137"/>
                  </a:lnTo>
                  <a:lnTo>
                    <a:pt x="315" y="1140"/>
                  </a:lnTo>
                  <a:lnTo>
                    <a:pt x="322" y="1142"/>
                  </a:lnTo>
                  <a:lnTo>
                    <a:pt x="331" y="1145"/>
                  </a:lnTo>
                  <a:lnTo>
                    <a:pt x="339" y="1147"/>
                  </a:lnTo>
                  <a:lnTo>
                    <a:pt x="348" y="1150"/>
                  </a:lnTo>
                  <a:lnTo>
                    <a:pt x="357" y="1153"/>
                  </a:lnTo>
                  <a:lnTo>
                    <a:pt x="365" y="1154"/>
                  </a:lnTo>
                  <a:lnTo>
                    <a:pt x="374" y="1157"/>
                  </a:lnTo>
                  <a:lnTo>
                    <a:pt x="384" y="1158"/>
                  </a:lnTo>
                  <a:lnTo>
                    <a:pt x="393" y="1160"/>
                  </a:lnTo>
                  <a:lnTo>
                    <a:pt x="401" y="1163"/>
                  </a:lnTo>
                  <a:lnTo>
                    <a:pt x="410" y="1164"/>
                  </a:lnTo>
                  <a:lnTo>
                    <a:pt x="417" y="1166"/>
                  </a:lnTo>
                  <a:lnTo>
                    <a:pt x="426" y="1167"/>
                  </a:lnTo>
                  <a:lnTo>
                    <a:pt x="434" y="1168"/>
                  </a:lnTo>
                  <a:lnTo>
                    <a:pt x="443" y="1170"/>
                  </a:lnTo>
                  <a:lnTo>
                    <a:pt x="453" y="1173"/>
                  </a:lnTo>
                  <a:lnTo>
                    <a:pt x="460" y="1173"/>
                  </a:lnTo>
                  <a:lnTo>
                    <a:pt x="469" y="1174"/>
                  </a:lnTo>
                  <a:lnTo>
                    <a:pt x="478" y="1174"/>
                  </a:lnTo>
                  <a:lnTo>
                    <a:pt x="486" y="1176"/>
                  </a:lnTo>
                  <a:lnTo>
                    <a:pt x="493" y="1177"/>
                  </a:lnTo>
                  <a:lnTo>
                    <a:pt x="502" y="1178"/>
                  </a:lnTo>
                  <a:lnTo>
                    <a:pt x="511" y="1178"/>
                  </a:lnTo>
                  <a:lnTo>
                    <a:pt x="519" y="1181"/>
                  </a:lnTo>
                  <a:lnTo>
                    <a:pt x="527" y="1181"/>
                  </a:lnTo>
                  <a:lnTo>
                    <a:pt x="534" y="1181"/>
                  </a:lnTo>
                  <a:lnTo>
                    <a:pt x="541" y="1181"/>
                  </a:lnTo>
                  <a:lnTo>
                    <a:pt x="550" y="1183"/>
                  </a:lnTo>
                  <a:lnTo>
                    <a:pt x="557" y="1183"/>
                  </a:lnTo>
                  <a:lnTo>
                    <a:pt x="564" y="1183"/>
                  </a:lnTo>
                  <a:lnTo>
                    <a:pt x="570" y="1184"/>
                  </a:lnTo>
                  <a:lnTo>
                    <a:pt x="577" y="1184"/>
                  </a:lnTo>
                  <a:lnTo>
                    <a:pt x="583" y="1184"/>
                  </a:lnTo>
                  <a:lnTo>
                    <a:pt x="588" y="1184"/>
                  </a:lnTo>
                  <a:lnTo>
                    <a:pt x="596" y="1184"/>
                  </a:lnTo>
                  <a:lnTo>
                    <a:pt x="601" y="1186"/>
                  </a:lnTo>
                  <a:lnTo>
                    <a:pt x="607" y="1186"/>
                  </a:lnTo>
                  <a:lnTo>
                    <a:pt x="613" y="1186"/>
                  </a:lnTo>
                  <a:lnTo>
                    <a:pt x="619" y="1186"/>
                  </a:lnTo>
                  <a:lnTo>
                    <a:pt x="624" y="1187"/>
                  </a:lnTo>
                  <a:lnTo>
                    <a:pt x="627" y="1187"/>
                  </a:lnTo>
                  <a:lnTo>
                    <a:pt x="633" y="1187"/>
                  </a:lnTo>
                  <a:lnTo>
                    <a:pt x="636" y="1187"/>
                  </a:lnTo>
                  <a:lnTo>
                    <a:pt x="642" y="1187"/>
                  </a:lnTo>
                  <a:lnTo>
                    <a:pt x="648" y="1187"/>
                  </a:lnTo>
                  <a:lnTo>
                    <a:pt x="655" y="1187"/>
                  </a:lnTo>
                  <a:lnTo>
                    <a:pt x="659" y="1187"/>
                  </a:lnTo>
                  <a:lnTo>
                    <a:pt x="663" y="1187"/>
                  </a:lnTo>
                  <a:lnTo>
                    <a:pt x="665" y="1187"/>
                  </a:lnTo>
                  <a:lnTo>
                    <a:pt x="666" y="1187"/>
                  </a:lnTo>
                  <a:lnTo>
                    <a:pt x="669" y="1187"/>
                  </a:lnTo>
                  <a:lnTo>
                    <a:pt x="673" y="1187"/>
                  </a:lnTo>
                  <a:lnTo>
                    <a:pt x="679" y="1189"/>
                  </a:lnTo>
                  <a:lnTo>
                    <a:pt x="682" y="1189"/>
                  </a:lnTo>
                  <a:lnTo>
                    <a:pt x="685" y="1189"/>
                  </a:lnTo>
                  <a:lnTo>
                    <a:pt x="689" y="1189"/>
                  </a:lnTo>
                  <a:lnTo>
                    <a:pt x="694" y="1189"/>
                  </a:lnTo>
                  <a:lnTo>
                    <a:pt x="698" y="1189"/>
                  </a:lnTo>
                  <a:lnTo>
                    <a:pt x="702" y="1190"/>
                  </a:lnTo>
                  <a:lnTo>
                    <a:pt x="708" y="1191"/>
                  </a:lnTo>
                  <a:lnTo>
                    <a:pt x="714" y="1191"/>
                  </a:lnTo>
                  <a:lnTo>
                    <a:pt x="719" y="1191"/>
                  </a:lnTo>
                  <a:lnTo>
                    <a:pt x="725" y="1191"/>
                  </a:lnTo>
                  <a:lnTo>
                    <a:pt x="731" y="1193"/>
                  </a:lnTo>
                  <a:lnTo>
                    <a:pt x="737" y="1193"/>
                  </a:lnTo>
                  <a:lnTo>
                    <a:pt x="743" y="1193"/>
                  </a:lnTo>
                  <a:lnTo>
                    <a:pt x="750" y="1193"/>
                  </a:lnTo>
                  <a:lnTo>
                    <a:pt x="757" y="1194"/>
                  </a:lnTo>
                  <a:lnTo>
                    <a:pt x="764" y="1194"/>
                  </a:lnTo>
                  <a:lnTo>
                    <a:pt x="771" y="1194"/>
                  </a:lnTo>
                  <a:lnTo>
                    <a:pt x="779" y="1196"/>
                  </a:lnTo>
                  <a:lnTo>
                    <a:pt x="787" y="1196"/>
                  </a:lnTo>
                  <a:lnTo>
                    <a:pt x="794" y="1196"/>
                  </a:lnTo>
                  <a:lnTo>
                    <a:pt x="802" y="1196"/>
                  </a:lnTo>
                  <a:lnTo>
                    <a:pt x="810" y="1197"/>
                  </a:lnTo>
                  <a:lnTo>
                    <a:pt x="819" y="1197"/>
                  </a:lnTo>
                  <a:lnTo>
                    <a:pt x="827" y="1197"/>
                  </a:lnTo>
                  <a:lnTo>
                    <a:pt x="836" y="1197"/>
                  </a:lnTo>
                  <a:lnTo>
                    <a:pt x="843" y="1197"/>
                  </a:lnTo>
                  <a:lnTo>
                    <a:pt x="852" y="1197"/>
                  </a:lnTo>
                  <a:lnTo>
                    <a:pt x="861" y="1197"/>
                  </a:lnTo>
                  <a:lnTo>
                    <a:pt x="869" y="1197"/>
                  </a:lnTo>
                  <a:lnTo>
                    <a:pt x="878" y="1197"/>
                  </a:lnTo>
                  <a:lnTo>
                    <a:pt x="886" y="1197"/>
                  </a:lnTo>
                  <a:lnTo>
                    <a:pt x="895" y="1197"/>
                  </a:lnTo>
                  <a:lnTo>
                    <a:pt x="904" y="1196"/>
                  </a:lnTo>
                  <a:lnTo>
                    <a:pt x="912" y="1196"/>
                  </a:lnTo>
                  <a:lnTo>
                    <a:pt x="920" y="1194"/>
                  </a:lnTo>
                  <a:lnTo>
                    <a:pt x="930" y="1194"/>
                  </a:lnTo>
                  <a:lnTo>
                    <a:pt x="937" y="1193"/>
                  </a:lnTo>
                  <a:lnTo>
                    <a:pt x="945" y="1193"/>
                  </a:lnTo>
                  <a:lnTo>
                    <a:pt x="954" y="1191"/>
                  </a:lnTo>
                  <a:lnTo>
                    <a:pt x="964" y="1191"/>
                  </a:lnTo>
                  <a:lnTo>
                    <a:pt x="971" y="1190"/>
                  </a:lnTo>
                  <a:lnTo>
                    <a:pt x="980" y="1189"/>
                  </a:lnTo>
                  <a:lnTo>
                    <a:pt x="987" y="1187"/>
                  </a:lnTo>
                  <a:lnTo>
                    <a:pt x="996" y="1187"/>
                  </a:lnTo>
                  <a:lnTo>
                    <a:pt x="1003" y="1184"/>
                  </a:lnTo>
                  <a:lnTo>
                    <a:pt x="1012" y="1184"/>
                  </a:lnTo>
                  <a:lnTo>
                    <a:pt x="1019" y="1181"/>
                  </a:lnTo>
                  <a:lnTo>
                    <a:pt x="1026" y="1181"/>
                  </a:lnTo>
                  <a:lnTo>
                    <a:pt x="1033" y="1178"/>
                  </a:lnTo>
                  <a:lnTo>
                    <a:pt x="1040" y="1176"/>
                  </a:lnTo>
                  <a:lnTo>
                    <a:pt x="1048" y="1174"/>
                  </a:lnTo>
                  <a:lnTo>
                    <a:pt x="1053" y="1173"/>
                  </a:lnTo>
                  <a:lnTo>
                    <a:pt x="1061" y="1170"/>
                  </a:lnTo>
                  <a:lnTo>
                    <a:pt x="1068" y="1167"/>
                  </a:lnTo>
                  <a:lnTo>
                    <a:pt x="1074" y="1166"/>
                  </a:lnTo>
                  <a:lnTo>
                    <a:pt x="1079" y="1163"/>
                  </a:lnTo>
                  <a:lnTo>
                    <a:pt x="1084" y="1160"/>
                  </a:lnTo>
                  <a:lnTo>
                    <a:pt x="1091" y="1157"/>
                  </a:lnTo>
                  <a:lnTo>
                    <a:pt x="1095" y="1154"/>
                  </a:lnTo>
                  <a:lnTo>
                    <a:pt x="1101" y="1150"/>
                  </a:lnTo>
                  <a:lnTo>
                    <a:pt x="1107" y="1147"/>
                  </a:lnTo>
                  <a:lnTo>
                    <a:pt x="1112" y="1144"/>
                  </a:lnTo>
                  <a:lnTo>
                    <a:pt x="1118" y="1141"/>
                  </a:lnTo>
                  <a:lnTo>
                    <a:pt x="1124" y="1138"/>
                  </a:lnTo>
                  <a:lnTo>
                    <a:pt x="1128" y="1134"/>
                  </a:lnTo>
                  <a:lnTo>
                    <a:pt x="1135" y="1131"/>
                  </a:lnTo>
                  <a:lnTo>
                    <a:pt x="1140" y="1127"/>
                  </a:lnTo>
                  <a:lnTo>
                    <a:pt x="1146" y="1124"/>
                  </a:lnTo>
                  <a:lnTo>
                    <a:pt x="1151" y="1119"/>
                  </a:lnTo>
                  <a:lnTo>
                    <a:pt x="1157" y="1117"/>
                  </a:lnTo>
                  <a:lnTo>
                    <a:pt x="1161" y="1112"/>
                  </a:lnTo>
                  <a:lnTo>
                    <a:pt x="1169" y="1109"/>
                  </a:lnTo>
                  <a:lnTo>
                    <a:pt x="1173" y="1105"/>
                  </a:lnTo>
                  <a:lnTo>
                    <a:pt x="1179" y="1101"/>
                  </a:lnTo>
                  <a:lnTo>
                    <a:pt x="1184" y="1098"/>
                  </a:lnTo>
                  <a:lnTo>
                    <a:pt x="1189" y="1094"/>
                  </a:lnTo>
                  <a:lnTo>
                    <a:pt x="1194" y="1089"/>
                  </a:lnTo>
                  <a:lnTo>
                    <a:pt x="1199" y="1085"/>
                  </a:lnTo>
                  <a:lnTo>
                    <a:pt x="1205" y="1081"/>
                  </a:lnTo>
                  <a:lnTo>
                    <a:pt x="1210" y="1078"/>
                  </a:lnTo>
                  <a:lnTo>
                    <a:pt x="1215" y="1072"/>
                  </a:lnTo>
                  <a:lnTo>
                    <a:pt x="1219" y="1068"/>
                  </a:lnTo>
                  <a:lnTo>
                    <a:pt x="1225" y="1063"/>
                  </a:lnTo>
                  <a:lnTo>
                    <a:pt x="1229" y="1059"/>
                  </a:lnTo>
                  <a:lnTo>
                    <a:pt x="1235" y="1053"/>
                  </a:lnTo>
                  <a:lnTo>
                    <a:pt x="1239" y="1049"/>
                  </a:lnTo>
                  <a:lnTo>
                    <a:pt x="1245" y="1045"/>
                  </a:lnTo>
                  <a:lnTo>
                    <a:pt x="1251" y="1040"/>
                  </a:lnTo>
                  <a:lnTo>
                    <a:pt x="1254" y="1035"/>
                  </a:lnTo>
                  <a:lnTo>
                    <a:pt x="1258" y="1030"/>
                  </a:lnTo>
                  <a:lnTo>
                    <a:pt x="1264" y="1025"/>
                  </a:lnTo>
                  <a:lnTo>
                    <a:pt x="1268" y="1020"/>
                  </a:lnTo>
                  <a:lnTo>
                    <a:pt x="1272" y="1014"/>
                  </a:lnTo>
                  <a:lnTo>
                    <a:pt x="1277" y="1009"/>
                  </a:lnTo>
                  <a:lnTo>
                    <a:pt x="1282" y="1003"/>
                  </a:lnTo>
                  <a:lnTo>
                    <a:pt x="1287" y="999"/>
                  </a:lnTo>
                  <a:lnTo>
                    <a:pt x="1291" y="993"/>
                  </a:lnTo>
                  <a:lnTo>
                    <a:pt x="1295" y="987"/>
                  </a:lnTo>
                  <a:lnTo>
                    <a:pt x="1300" y="981"/>
                  </a:lnTo>
                  <a:lnTo>
                    <a:pt x="1304" y="977"/>
                  </a:lnTo>
                  <a:lnTo>
                    <a:pt x="1308" y="971"/>
                  </a:lnTo>
                  <a:lnTo>
                    <a:pt x="1313" y="966"/>
                  </a:lnTo>
                  <a:lnTo>
                    <a:pt x="1317" y="960"/>
                  </a:lnTo>
                  <a:lnTo>
                    <a:pt x="1321" y="954"/>
                  </a:lnTo>
                  <a:lnTo>
                    <a:pt x="1325" y="947"/>
                  </a:lnTo>
                  <a:lnTo>
                    <a:pt x="1330" y="941"/>
                  </a:lnTo>
                  <a:lnTo>
                    <a:pt x="1333" y="935"/>
                  </a:lnTo>
                  <a:lnTo>
                    <a:pt x="1337" y="930"/>
                  </a:lnTo>
                  <a:lnTo>
                    <a:pt x="1341" y="922"/>
                  </a:lnTo>
                  <a:lnTo>
                    <a:pt x="1344" y="917"/>
                  </a:lnTo>
                  <a:lnTo>
                    <a:pt x="1349" y="909"/>
                  </a:lnTo>
                  <a:lnTo>
                    <a:pt x="1353" y="905"/>
                  </a:lnTo>
                  <a:lnTo>
                    <a:pt x="1356" y="898"/>
                  </a:lnTo>
                  <a:lnTo>
                    <a:pt x="1360" y="891"/>
                  </a:lnTo>
                  <a:lnTo>
                    <a:pt x="1363" y="885"/>
                  </a:lnTo>
                  <a:lnTo>
                    <a:pt x="1366" y="879"/>
                  </a:lnTo>
                  <a:lnTo>
                    <a:pt x="1370" y="872"/>
                  </a:lnTo>
                  <a:lnTo>
                    <a:pt x="1373" y="866"/>
                  </a:lnTo>
                  <a:lnTo>
                    <a:pt x="1377" y="859"/>
                  </a:lnTo>
                  <a:lnTo>
                    <a:pt x="1382" y="852"/>
                  </a:lnTo>
                  <a:lnTo>
                    <a:pt x="1383" y="845"/>
                  </a:lnTo>
                  <a:lnTo>
                    <a:pt x="1387" y="837"/>
                  </a:lnTo>
                  <a:lnTo>
                    <a:pt x="1390" y="830"/>
                  </a:lnTo>
                  <a:lnTo>
                    <a:pt x="1393" y="823"/>
                  </a:lnTo>
                  <a:lnTo>
                    <a:pt x="1395" y="814"/>
                  </a:lnTo>
                  <a:lnTo>
                    <a:pt x="1399" y="807"/>
                  </a:lnTo>
                  <a:lnTo>
                    <a:pt x="1402" y="800"/>
                  </a:lnTo>
                  <a:lnTo>
                    <a:pt x="1405" y="793"/>
                  </a:lnTo>
                  <a:lnTo>
                    <a:pt x="1408" y="784"/>
                  </a:lnTo>
                  <a:lnTo>
                    <a:pt x="1409" y="776"/>
                  </a:lnTo>
                  <a:lnTo>
                    <a:pt x="1412" y="767"/>
                  </a:lnTo>
                  <a:lnTo>
                    <a:pt x="1415" y="760"/>
                  </a:lnTo>
                  <a:lnTo>
                    <a:pt x="1418" y="751"/>
                  </a:lnTo>
                  <a:lnTo>
                    <a:pt x="1419" y="744"/>
                  </a:lnTo>
                  <a:lnTo>
                    <a:pt x="1422" y="735"/>
                  </a:lnTo>
                  <a:lnTo>
                    <a:pt x="1423" y="727"/>
                  </a:lnTo>
                  <a:lnTo>
                    <a:pt x="1426" y="718"/>
                  </a:lnTo>
                  <a:lnTo>
                    <a:pt x="1428" y="709"/>
                  </a:lnTo>
                  <a:lnTo>
                    <a:pt x="1429" y="701"/>
                  </a:lnTo>
                  <a:lnTo>
                    <a:pt x="1431" y="692"/>
                  </a:lnTo>
                  <a:lnTo>
                    <a:pt x="1432" y="684"/>
                  </a:lnTo>
                  <a:lnTo>
                    <a:pt x="1435" y="675"/>
                  </a:lnTo>
                  <a:lnTo>
                    <a:pt x="1436" y="666"/>
                  </a:lnTo>
                  <a:lnTo>
                    <a:pt x="1438" y="658"/>
                  </a:lnTo>
                  <a:lnTo>
                    <a:pt x="1438" y="649"/>
                  </a:lnTo>
                  <a:lnTo>
                    <a:pt x="1439" y="640"/>
                  </a:lnTo>
                  <a:lnTo>
                    <a:pt x="1441" y="632"/>
                  </a:lnTo>
                  <a:lnTo>
                    <a:pt x="1442" y="623"/>
                  </a:lnTo>
                  <a:lnTo>
                    <a:pt x="1442" y="613"/>
                  </a:lnTo>
                  <a:lnTo>
                    <a:pt x="1445" y="604"/>
                  </a:lnTo>
                  <a:lnTo>
                    <a:pt x="1445" y="596"/>
                  </a:lnTo>
                  <a:lnTo>
                    <a:pt x="1446" y="587"/>
                  </a:lnTo>
                  <a:lnTo>
                    <a:pt x="1446" y="578"/>
                  </a:lnTo>
                  <a:lnTo>
                    <a:pt x="1448" y="570"/>
                  </a:lnTo>
                  <a:lnTo>
                    <a:pt x="1448" y="561"/>
                  </a:lnTo>
                  <a:lnTo>
                    <a:pt x="1448" y="553"/>
                  </a:lnTo>
                  <a:lnTo>
                    <a:pt x="1448" y="544"/>
                  </a:lnTo>
                  <a:lnTo>
                    <a:pt x="1448" y="535"/>
                  </a:lnTo>
                  <a:lnTo>
                    <a:pt x="1448" y="527"/>
                  </a:lnTo>
                  <a:lnTo>
                    <a:pt x="1449" y="518"/>
                  </a:lnTo>
                  <a:lnTo>
                    <a:pt x="1448" y="508"/>
                  </a:lnTo>
                  <a:lnTo>
                    <a:pt x="1448" y="501"/>
                  </a:lnTo>
                  <a:lnTo>
                    <a:pt x="1448" y="491"/>
                  </a:lnTo>
                  <a:lnTo>
                    <a:pt x="1448" y="484"/>
                  </a:lnTo>
                  <a:lnTo>
                    <a:pt x="1448" y="475"/>
                  </a:lnTo>
                  <a:lnTo>
                    <a:pt x="1448" y="468"/>
                  </a:lnTo>
                  <a:lnTo>
                    <a:pt x="1446" y="459"/>
                  </a:lnTo>
                  <a:lnTo>
                    <a:pt x="1446" y="452"/>
                  </a:lnTo>
                  <a:lnTo>
                    <a:pt x="1445" y="443"/>
                  </a:lnTo>
                  <a:lnTo>
                    <a:pt x="1445" y="435"/>
                  </a:lnTo>
                  <a:lnTo>
                    <a:pt x="1444" y="426"/>
                  </a:lnTo>
                  <a:lnTo>
                    <a:pt x="1442" y="420"/>
                  </a:lnTo>
                  <a:lnTo>
                    <a:pt x="1441" y="412"/>
                  </a:lnTo>
                  <a:lnTo>
                    <a:pt x="1441" y="404"/>
                  </a:lnTo>
                  <a:lnTo>
                    <a:pt x="1439" y="397"/>
                  </a:lnTo>
                  <a:lnTo>
                    <a:pt x="1438" y="390"/>
                  </a:lnTo>
                  <a:lnTo>
                    <a:pt x="1436" y="383"/>
                  </a:lnTo>
                  <a:lnTo>
                    <a:pt x="1435" y="376"/>
                  </a:lnTo>
                  <a:lnTo>
                    <a:pt x="1432" y="368"/>
                  </a:lnTo>
                  <a:lnTo>
                    <a:pt x="1431" y="363"/>
                  </a:lnTo>
                  <a:lnTo>
                    <a:pt x="1429" y="355"/>
                  </a:lnTo>
                  <a:lnTo>
                    <a:pt x="1428" y="350"/>
                  </a:lnTo>
                  <a:lnTo>
                    <a:pt x="1426" y="344"/>
                  </a:lnTo>
                  <a:lnTo>
                    <a:pt x="1423" y="338"/>
                  </a:lnTo>
                  <a:lnTo>
                    <a:pt x="1420" y="331"/>
                  </a:lnTo>
                  <a:lnTo>
                    <a:pt x="1419" y="325"/>
                  </a:lnTo>
                  <a:lnTo>
                    <a:pt x="1416" y="318"/>
                  </a:lnTo>
                  <a:lnTo>
                    <a:pt x="1413" y="312"/>
                  </a:lnTo>
                  <a:lnTo>
                    <a:pt x="1410" y="307"/>
                  </a:lnTo>
                  <a:lnTo>
                    <a:pt x="1408" y="301"/>
                  </a:lnTo>
                  <a:lnTo>
                    <a:pt x="1405" y="295"/>
                  </a:lnTo>
                  <a:lnTo>
                    <a:pt x="1402" y="289"/>
                  </a:lnTo>
                  <a:lnTo>
                    <a:pt x="1399" y="282"/>
                  </a:lnTo>
                  <a:lnTo>
                    <a:pt x="1395" y="276"/>
                  </a:lnTo>
                  <a:lnTo>
                    <a:pt x="1392" y="271"/>
                  </a:lnTo>
                  <a:lnTo>
                    <a:pt x="1389" y="265"/>
                  </a:lnTo>
                  <a:lnTo>
                    <a:pt x="1384" y="259"/>
                  </a:lnTo>
                  <a:lnTo>
                    <a:pt x="1382" y="253"/>
                  </a:lnTo>
                  <a:lnTo>
                    <a:pt x="1379" y="246"/>
                  </a:lnTo>
                  <a:lnTo>
                    <a:pt x="1376" y="242"/>
                  </a:lnTo>
                  <a:lnTo>
                    <a:pt x="1370" y="236"/>
                  </a:lnTo>
                  <a:lnTo>
                    <a:pt x="1366" y="230"/>
                  </a:lnTo>
                  <a:lnTo>
                    <a:pt x="1363" y="225"/>
                  </a:lnTo>
                  <a:lnTo>
                    <a:pt x="1359" y="219"/>
                  </a:lnTo>
                  <a:lnTo>
                    <a:pt x="1354" y="213"/>
                  </a:lnTo>
                  <a:lnTo>
                    <a:pt x="1351" y="207"/>
                  </a:lnTo>
                  <a:lnTo>
                    <a:pt x="1347" y="203"/>
                  </a:lnTo>
                  <a:lnTo>
                    <a:pt x="1343" y="197"/>
                  </a:lnTo>
                  <a:lnTo>
                    <a:pt x="1338" y="191"/>
                  </a:lnTo>
                  <a:lnTo>
                    <a:pt x="1334" y="186"/>
                  </a:lnTo>
                  <a:lnTo>
                    <a:pt x="1330" y="181"/>
                  </a:lnTo>
                  <a:lnTo>
                    <a:pt x="1325" y="176"/>
                  </a:lnTo>
                  <a:lnTo>
                    <a:pt x="1321" y="171"/>
                  </a:lnTo>
                  <a:lnTo>
                    <a:pt x="1317" y="166"/>
                  </a:lnTo>
                  <a:lnTo>
                    <a:pt x="1313" y="161"/>
                  </a:lnTo>
                  <a:lnTo>
                    <a:pt x="1308" y="157"/>
                  </a:lnTo>
                  <a:lnTo>
                    <a:pt x="1304" y="151"/>
                  </a:lnTo>
                  <a:lnTo>
                    <a:pt x="1300" y="147"/>
                  </a:lnTo>
                  <a:lnTo>
                    <a:pt x="1294" y="143"/>
                  </a:lnTo>
                  <a:lnTo>
                    <a:pt x="1289" y="137"/>
                  </a:lnTo>
                  <a:lnTo>
                    <a:pt x="1285" y="132"/>
                  </a:lnTo>
                  <a:lnTo>
                    <a:pt x="1281" y="128"/>
                  </a:lnTo>
                  <a:lnTo>
                    <a:pt x="1275" y="124"/>
                  </a:lnTo>
                  <a:lnTo>
                    <a:pt x="1271" y="119"/>
                  </a:lnTo>
                  <a:lnTo>
                    <a:pt x="1265" y="115"/>
                  </a:lnTo>
                  <a:lnTo>
                    <a:pt x="1261" y="109"/>
                  </a:lnTo>
                  <a:lnTo>
                    <a:pt x="1256" y="107"/>
                  </a:lnTo>
                  <a:lnTo>
                    <a:pt x="1252" y="102"/>
                  </a:lnTo>
                  <a:lnTo>
                    <a:pt x="1246" y="98"/>
                  </a:lnTo>
                  <a:lnTo>
                    <a:pt x="1242" y="94"/>
                  </a:lnTo>
                  <a:lnTo>
                    <a:pt x="1238" y="89"/>
                  </a:lnTo>
                  <a:lnTo>
                    <a:pt x="1233" y="86"/>
                  </a:lnTo>
                  <a:lnTo>
                    <a:pt x="1228" y="82"/>
                  </a:lnTo>
                  <a:lnTo>
                    <a:pt x="1223" y="79"/>
                  </a:lnTo>
                  <a:lnTo>
                    <a:pt x="1218" y="75"/>
                  </a:lnTo>
                  <a:lnTo>
                    <a:pt x="1213" y="72"/>
                  </a:lnTo>
                  <a:lnTo>
                    <a:pt x="1207" y="68"/>
                  </a:lnTo>
                  <a:lnTo>
                    <a:pt x="1203" y="65"/>
                  </a:lnTo>
                  <a:lnTo>
                    <a:pt x="1199" y="61"/>
                  </a:lnTo>
                  <a:lnTo>
                    <a:pt x="1194" y="59"/>
                  </a:lnTo>
                  <a:lnTo>
                    <a:pt x="1189" y="55"/>
                  </a:lnTo>
                  <a:lnTo>
                    <a:pt x="1184" y="52"/>
                  </a:lnTo>
                  <a:lnTo>
                    <a:pt x="1180" y="49"/>
                  </a:lnTo>
                  <a:lnTo>
                    <a:pt x="1176" y="46"/>
                  </a:lnTo>
                  <a:lnTo>
                    <a:pt x="1170" y="45"/>
                  </a:lnTo>
                  <a:lnTo>
                    <a:pt x="1167" y="42"/>
                  </a:lnTo>
                  <a:lnTo>
                    <a:pt x="1161" y="40"/>
                  </a:lnTo>
                  <a:lnTo>
                    <a:pt x="1159" y="37"/>
                  </a:lnTo>
                  <a:lnTo>
                    <a:pt x="1153" y="35"/>
                  </a:lnTo>
                  <a:lnTo>
                    <a:pt x="1148" y="32"/>
                  </a:lnTo>
                  <a:lnTo>
                    <a:pt x="1144" y="30"/>
                  </a:lnTo>
                  <a:lnTo>
                    <a:pt x="1140" y="27"/>
                  </a:lnTo>
                  <a:lnTo>
                    <a:pt x="1135" y="25"/>
                  </a:lnTo>
                  <a:lnTo>
                    <a:pt x="1130" y="23"/>
                  </a:lnTo>
                  <a:lnTo>
                    <a:pt x="1127" y="22"/>
                  </a:lnTo>
                  <a:lnTo>
                    <a:pt x="1123" y="20"/>
                  </a:lnTo>
                  <a:lnTo>
                    <a:pt x="1118" y="17"/>
                  </a:lnTo>
                  <a:lnTo>
                    <a:pt x="1112" y="16"/>
                  </a:lnTo>
                  <a:lnTo>
                    <a:pt x="1110" y="14"/>
                  </a:lnTo>
                  <a:lnTo>
                    <a:pt x="1105" y="14"/>
                  </a:lnTo>
                  <a:lnTo>
                    <a:pt x="1097" y="12"/>
                  </a:lnTo>
                  <a:lnTo>
                    <a:pt x="1089" y="10"/>
                  </a:lnTo>
                  <a:lnTo>
                    <a:pt x="1081" y="7"/>
                  </a:lnTo>
                  <a:lnTo>
                    <a:pt x="1072" y="4"/>
                  </a:lnTo>
                  <a:lnTo>
                    <a:pt x="1065" y="3"/>
                  </a:lnTo>
                  <a:lnTo>
                    <a:pt x="1058" y="3"/>
                  </a:lnTo>
                  <a:lnTo>
                    <a:pt x="1051" y="2"/>
                  </a:lnTo>
                  <a:lnTo>
                    <a:pt x="1043" y="0"/>
                  </a:lnTo>
                  <a:lnTo>
                    <a:pt x="1036" y="0"/>
                  </a:lnTo>
                  <a:lnTo>
                    <a:pt x="1029" y="0"/>
                  </a:lnTo>
                  <a:lnTo>
                    <a:pt x="1022" y="0"/>
                  </a:lnTo>
                  <a:lnTo>
                    <a:pt x="1015" y="0"/>
                  </a:lnTo>
                  <a:lnTo>
                    <a:pt x="1009" y="0"/>
                  </a:lnTo>
                  <a:lnTo>
                    <a:pt x="1002" y="0"/>
                  </a:lnTo>
                  <a:lnTo>
                    <a:pt x="994" y="0"/>
                  </a:lnTo>
                  <a:lnTo>
                    <a:pt x="987" y="0"/>
                  </a:lnTo>
                  <a:lnTo>
                    <a:pt x="981" y="2"/>
                  </a:lnTo>
                  <a:lnTo>
                    <a:pt x="976" y="3"/>
                  </a:lnTo>
                  <a:lnTo>
                    <a:pt x="969" y="3"/>
                  </a:lnTo>
                  <a:lnTo>
                    <a:pt x="963" y="3"/>
                  </a:lnTo>
                  <a:lnTo>
                    <a:pt x="956" y="4"/>
                  </a:lnTo>
                  <a:lnTo>
                    <a:pt x="950" y="6"/>
                  </a:lnTo>
                  <a:lnTo>
                    <a:pt x="944" y="6"/>
                  </a:lnTo>
                  <a:lnTo>
                    <a:pt x="937" y="7"/>
                  </a:lnTo>
                  <a:lnTo>
                    <a:pt x="931" y="7"/>
                  </a:lnTo>
                  <a:lnTo>
                    <a:pt x="925" y="10"/>
                  </a:lnTo>
                  <a:lnTo>
                    <a:pt x="918" y="10"/>
                  </a:lnTo>
                  <a:lnTo>
                    <a:pt x="912" y="10"/>
                  </a:lnTo>
                  <a:lnTo>
                    <a:pt x="907" y="12"/>
                  </a:lnTo>
                  <a:lnTo>
                    <a:pt x="899" y="12"/>
                  </a:lnTo>
                  <a:lnTo>
                    <a:pt x="894" y="13"/>
                  </a:lnTo>
                  <a:lnTo>
                    <a:pt x="888" y="14"/>
                  </a:lnTo>
                  <a:lnTo>
                    <a:pt x="881" y="14"/>
                  </a:lnTo>
                  <a:lnTo>
                    <a:pt x="875" y="17"/>
                  </a:lnTo>
                  <a:lnTo>
                    <a:pt x="868" y="17"/>
                  </a:lnTo>
                  <a:lnTo>
                    <a:pt x="862" y="20"/>
                  </a:lnTo>
                  <a:lnTo>
                    <a:pt x="856" y="22"/>
                  </a:lnTo>
                  <a:lnTo>
                    <a:pt x="850" y="23"/>
                  </a:lnTo>
                  <a:lnTo>
                    <a:pt x="843" y="25"/>
                  </a:lnTo>
                  <a:lnTo>
                    <a:pt x="839" y="27"/>
                  </a:lnTo>
                  <a:lnTo>
                    <a:pt x="832" y="30"/>
                  </a:lnTo>
                  <a:lnTo>
                    <a:pt x="827" y="32"/>
                  </a:lnTo>
                  <a:lnTo>
                    <a:pt x="822" y="33"/>
                  </a:lnTo>
                  <a:lnTo>
                    <a:pt x="816" y="36"/>
                  </a:lnTo>
                  <a:lnTo>
                    <a:pt x="812" y="37"/>
                  </a:lnTo>
                  <a:lnTo>
                    <a:pt x="807" y="40"/>
                  </a:lnTo>
                  <a:lnTo>
                    <a:pt x="802" y="42"/>
                  </a:lnTo>
                  <a:lnTo>
                    <a:pt x="797" y="45"/>
                  </a:lnTo>
                  <a:lnTo>
                    <a:pt x="793" y="46"/>
                  </a:lnTo>
                  <a:lnTo>
                    <a:pt x="789" y="49"/>
                  </a:lnTo>
                  <a:lnTo>
                    <a:pt x="781" y="53"/>
                  </a:lnTo>
                  <a:lnTo>
                    <a:pt x="776" y="58"/>
                  </a:lnTo>
                  <a:lnTo>
                    <a:pt x="770" y="62"/>
                  </a:lnTo>
                  <a:lnTo>
                    <a:pt x="768" y="66"/>
                  </a:lnTo>
                  <a:lnTo>
                    <a:pt x="764" y="73"/>
                  </a:lnTo>
                  <a:lnTo>
                    <a:pt x="763" y="82"/>
                  </a:lnTo>
                  <a:lnTo>
                    <a:pt x="763" y="86"/>
                  </a:lnTo>
                  <a:lnTo>
                    <a:pt x="763" y="91"/>
                  </a:lnTo>
                  <a:lnTo>
                    <a:pt x="764" y="95"/>
                  </a:lnTo>
                  <a:lnTo>
                    <a:pt x="766" y="98"/>
                  </a:lnTo>
                  <a:lnTo>
                    <a:pt x="768" y="105"/>
                  </a:lnTo>
                  <a:lnTo>
                    <a:pt x="770" y="109"/>
                  </a:lnTo>
                  <a:lnTo>
                    <a:pt x="771" y="114"/>
                  </a:lnTo>
                  <a:lnTo>
                    <a:pt x="773" y="115"/>
                  </a:lnTo>
                  <a:lnTo>
                    <a:pt x="774" y="115"/>
                  </a:lnTo>
                  <a:lnTo>
                    <a:pt x="779" y="112"/>
                  </a:lnTo>
                  <a:lnTo>
                    <a:pt x="783" y="109"/>
                  </a:lnTo>
                  <a:lnTo>
                    <a:pt x="791" y="108"/>
                  </a:lnTo>
                  <a:lnTo>
                    <a:pt x="794" y="105"/>
                  </a:lnTo>
                  <a:lnTo>
                    <a:pt x="800" y="102"/>
                  </a:lnTo>
                  <a:lnTo>
                    <a:pt x="806" y="101"/>
                  </a:lnTo>
                  <a:lnTo>
                    <a:pt x="812" y="99"/>
                  </a:lnTo>
                  <a:lnTo>
                    <a:pt x="817" y="96"/>
                  </a:lnTo>
                  <a:lnTo>
                    <a:pt x="823" y="95"/>
                  </a:lnTo>
                  <a:lnTo>
                    <a:pt x="830" y="92"/>
                  </a:lnTo>
                  <a:lnTo>
                    <a:pt x="838" y="91"/>
                  </a:lnTo>
                  <a:lnTo>
                    <a:pt x="843" y="88"/>
                  </a:lnTo>
                  <a:lnTo>
                    <a:pt x="849" y="85"/>
                  </a:lnTo>
                  <a:lnTo>
                    <a:pt x="856" y="82"/>
                  </a:lnTo>
                  <a:lnTo>
                    <a:pt x="863" y="81"/>
                  </a:lnTo>
                  <a:lnTo>
                    <a:pt x="871" y="78"/>
                  </a:lnTo>
                  <a:lnTo>
                    <a:pt x="878" y="76"/>
                  </a:lnTo>
                  <a:lnTo>
                    <a:pt x="885" y="73"/>
                  </a:lnTo>
                  <a:lnTo>
                    <a:pt x="892" y="72"/>
                  </a:lnTo>
                  <a:lnTo>
                    <a:pt x="898" y="69"/>
                  </a:lnTo>
                  <a:lnTo>
                    <a:pt x="905" y="68"/>
                  </a:lnTo>
                  <a:lnTo>
                    <a:pt x="912" y="65"/>
                  </a:lnTo>
                  <a:lnTo>
                    <a:pt x="918" y="63"/>
                  </a:lnTo>
                  <a:lnTo>
                    <a:pt x="925" y="61"/>
                  </a:lnTo>
                  <a:lnTo>
                    <a:pt x="931" y="61"/>
                  </a:lnTo>
                  <a:lnTo>
                    <a:pt x="937" y="59"/>
                  </a:lnTo>
                  <a:lnTo>
                    <a:pt x="944" y="59"/>
                  </a:lnTo>
                  <a:lnTo>
                    <a:pt x="948" y="58"/>
                  </a:lnTo>
                  <a:lnTo>
                    <a:pt x="953" y="56"/>
                  </a:lnTo>
                  <a:lnTo>
                    <a:pt x="958" y="55"/>
                  </a:lnTo>
                  <a:lnTo>
                    <a:pt x="964" y="53"/>
                  </a:lnTo>
                  <a:lnTo>
                    <a:pt x="969" y="53"/>
                  </a:lnTo>
                  <a:lnTo>
                    <a:pt x="976" y="52"/>
                  </a:lnTo>
                  <a:lnTo>
                    <a:pt x="981" y="52"/>
                  </a:lnTo>
                  <a:lnTo>
                    <a:pt x="987" y="52"/>
                  </a:lnTo>
                  <a:lnTo>
                    <a:pt x="993" y="52"/>
                  </a:lnTo>
                  <a:lnTo>
                    <a:pt x="999" y="52"/>
                  </a:lnTo>
                  <a:lnTo>
                    <a:pt x="1004" y="52"/>
                  </a:lnTo>
                  <a:lnTo>
                    <a:pt x="1010" y="52"/>
                  </a:lnTo>
                  <a:lnTo>
                    <a:pt x="1016" y="52"/>
                  </a:lnTo>
                  <a:lnTo>
                    <a:pt x="1023" y="53"/>
                  </a:lnTo>
                  <a:lnTo>
                    <a:pt x="1030" y="55"/>
                  </a:lnTo>
                  <a:lnTo>
                    <a:pt x="1038" y="56"/>
                  </a:lnTo>
                  <a:lnTo>
                    <a:pt x="1043" y="56"/>
                  </a:lnTo>
                  <a:lnTo>
                    <a:pt x="1049" y="58"/>
                  </a:lnTo>
                  <a:lnTo>
                    <a:pt x="1056" y="59"/>
                  </a:lnTo>
                  <a:lnTo>
                    <a:pt x="1064" y="61"/>
                  </a:lnTo>
                  <a:lnTo>
                    <a:pt x="1071" y="63"/>
                  </a:lnTo>
                  <a:lnTo>
                    <a:pt x="1078" y="65"/>
                  </a:lnTo>
                  <a:lnTo>
                    <a:pt x="1084" y="68"/>
                  </a:lnTo>
                  <a:lnTo>
                    <a:pt x="1092" y="71"/>
                  </a:lnTo>
                  <a:lnTo>
                    <a:pt x="1099" y="73"/>
                  </a:lnTo>
                  <a:lnTo>
                    <a:pt x="1107" y="76"/>
                  </a:lnTo>
                  <a:lnTo>
                    <a:pt x="1114" y="79"/>
                  </a:lnTo>
                  <a:lnTo>
                    <a:pt x="1121" y="82"/>
                  </a:lnTo>
                  <a:lnTo>
                    <a:pt x="1128" y="86"/>
                  </a:lnTo>
                  <a:lnTo>
                    <a:pt x="1137" y="91"/>
                  </a:lnTo>
                  <a:lnTo>
                    <a:pt x="1144" y="95"/>
                  </a:lnTo>
                  <a:lnTo>
                    <a:pt x="1153" y="99"/>
                  </a:lnTo>
                  <a:lnTo>
                    <a:pt x="1160" y="104"/>
                  </a:lnTo>
                  <a:lnTo>
                    <a:pt x="1167" y="108"/>
                  </a:lnTo>
                  <a:lnTo>
                    <a:pt x="1176" y="112"/>
                  </a:lnTo>
                  <a:lnTo>
                    <a:pt x="1184" y="118"/>
                  </a:lnTo>
                  <a:lnTo>
                    <a:pt x="1187" y="121"/>
                  </a:lnTo>
                  <a:lnTo>
                    <a:pt x="1192" y="124"/>
                  </a:lnTo>
                  <a:lnTo>
                    <a:pt x="1196" y="127"/>
                  </a:lnTo>
                  <a:lnTo>
                    <a:pt x="1200" y="130"/>
                  </a:lnTo>
                  <a:lnTo>
                    <a:pt x="1205" y="132"/>
                  </a:lnTo>
                  <a:lnTo>
                    <a:pt x="1209" y="135"/>
                  </a:lnTo>
                  <a:lnTo>
                    <a:pt x="1213" y="138"/>
                  </a:lnTo>
                  <a:lnTo>
                    <a:pt x="1218" y="143"/>
                  </a:lnTo>
                  <a:lnTo>
                    <a:pt x="1226" y="148"/>
                  </a:lnTo>
                  <a:lnTo>
                    <a:pt x="1235" y="155"/>
                  </a:lnTo>
                  <a:lnTo>
                    <a:pt x="1242" y="163"/>
                  </a:lnTo>
                  <a:lnTo>
                    <a:pt x="1251" y="171"/>
                  </a:lnTo>
                  <a:lnTo>
                    <a:pt x="1258" y="177"/>
                  </a:lnTo>
                  <a:lnTo>
                    <a:pt x="1266" y="186"/>
                  </a:lnTo>
                  <a:lnTo>
                    <a:pt x="1271" y="190"/>
                  </a:lnTo>
                  <a:lnTo>
                    <a:pt x="1275" y="194"/>
                  </a:lnTo>
                  <a:lnTo>
                    <a:pt x="1278" y="199"/>
                  </a:lnTo>
                  <a:lnTo>
                    <a:pt x="1284" y="203"/>
                  </a:lnTo>
                  <a:lnTo>
                    <a:pt x="1291" y="212"/>
                  </a:lnTo>
                  <a:lnTo>
                    <a:pt x="1298" y="220"/>
                  </a:lnTo>
                  <a:lnTo>
                    <a:pt x="1301" y="223"/>
                  </a:lnTo>
                  <a:lnTo>
                    <a:pt x="1305" y="229"/>
                  </a:lnTo>
                  <a:lnTo>
                    <a:pt x="1310" y="233"/>
                  </a:lnTo>
                  <a:lnTo>
                    <a:pt x="1313" y="237"/>
                  </a:lnTo>
                  <a:lnTo>
                    <a:pt x="1315" y="242"/>
                  </a:lnTo>
                  <a:lnTo>
                    <a:pt x="1320" y="246"/>
                  </a:lnTo>
                  <a:lnTo>
                    <a:pt x="1323" y="252"/>
                  </a:lnTo>
                  <a:lnTo>
                    <a:pt x="1327" y="256"/>
                  </a:lnTo>
                  <a:lnTo>
                    <a:pt x="1330" y="260"/>
                  </a:lnTo>
                  <a:lnTo>
                    <a:pt x="1333" y="265"/>
                  </a:lnTo>
                  <a:lnTo>
                    <a:pt x="1336" y="271"/>
                  </a:lnTo>
                  <a:lnTo>
                    <a:pt x="1340" y="276"/>
                  </a:lnTo>
                  <a:lnTo>
                    <a:pt x="1343" y="281"/>
                  </a:lnTo>
                  <a:lnTo>
                    <a:pt x="1346" y="285"/>
                  </a:lnTo>
                  <a:lnTo>
                    <a:pt x="1349" y="289"/>
                  </a:lnTo>
                  <a:lnTo>
                    <a:pt x="1351" y="295"/>
                  </a:lnTo>
                  <a:lnTo>
                    <a:pt x="1354" y="299"/>
                  </a:lnTo>
                  <a:lnTo>
                    <a:pt x="1357" y="305"/>
                  </a:lnTo>
                  <a:lnTo>
                    <a:pt x="1360" y="311"/>
                  </a:lnTo>
                  <a:lnTo>
                    <a:pt x="1363" y="317"/>
                  </a:lnTo>
                  <a:lnTo>
                    <a:pt x="1364" y="321"/>
                  </a:lnTo>
                  <a:lnTo>
                    <a:pt x="1366" y="327"/>
                  </a:lnTo>
                  <a:lnTo>
                    <a:pt x="1369" y="331"/>
                  </a:lnTo>
                  <a:lnTo>
                    <a:pt x="1372" y="337"/>
                  </a:lnTo>
                  <a:lnTo>
                    <a:pt x="1373" y="343"/>
                  </a:lnTo>
                  <a:lnTo>
                    <a:pt x="1376" y="347"/>
                  </a:lnTo>
                  <a:lnTo>
                    <a:pt x="1377" y="353"/>
                  </a:lnTo>
                  <a:lnTo>
                    <a:pt x="1380" y="358"/>
                  </a:lnTo>
                  <a:lnTo>
                    <a:pt x="1380" y="364"/>
                  </a:lnTo>
                  <a:lnTo>
                    <a:pt x="1382" y="368"/>
                  </a:lnTo>
                  <a:lnTo>
                    <a:pt x="1383" y="374"/>
                  </a:lnTo>
                  <a:lnTo>
                    <a:pt x="1384" y="381"/>
                  </a:lnTo>
                  <a:lnTo>
                    <a:pt x="1384" y="386"/>
                  </a:lnTo>
                  <a:lnTo>
                    <a:pt x="1387" y="393"/>
                  </a:lnTo>
                  <a:lnTo>
                    <a:pt x="1387" y="397"/>
                  </a:lnTo>
                  <a:lnTo>
                    <a:pt x="1389" y="404"/>
                  </a:lnTo>
                  <a:lnTo>
                    <a:pt x="1390" y="410"/>
                  </a:lnTo>
                  <a:lnTo>
                    <a:pt x="1390" y="416"/>
                  </a:lnTo>
                  <a:lnTo>
                    <a:pt x="1392" y="422"/>
                  </a:lnTo>
                  <a:lnTo>
                    <a:pt x="1392" y="427"/>
                  </a:lnTo>
                  <a:lnTo>
                    <a:pt x="1392" y="433"/>
                  </a:lnTo>
                  <a:lnTo>
                    <a:pt x="1393" y="440"/>
                  </a:lnTo>
                  <a:lnTo>
                    <a:pt x="1393" y="446"/>
                  </a:lnTo>
                  <a:lnTo>
                    <a:pt x="1395" y="453"/>
                  </a:lnTo>
                  <a:lnTo>
                    <a:pt x="1395" y="459"/>
                  </a:lnTo>
                  <a:lnTo>
                    <a:pt x="1395" y="465"/>
                  </a:lnTo>
                  <a:lnTo>
                    <a:pt x="1395" y="472"/>
                  </a:lnTo>
                  <a:lnTo>
                    <a:pt x="1395" y="479"/>
                  </a:lnTo>
                  <a:lnTo>
                    <a:pt x="1395" y="485"/>
                  </a:lnTo>
                  <a:lnTo>
                    <a:pt x="1395" y="491"/>
                  </a:lnTo>
                  <a:lnTo>
                    <a:pt x="1395" y="498"/>
                  </a:lnTo>
                  <a:lnTo>
                    <a:pt x="1395" y="505"/>
                  </a:lnTo>
                  <a:lnTo>
                    <a:pt x="1395" y="511"/>
                  </a:lnTo>
                  <a:lnTo>
                    <a:pt x="1393" y="518"/>
                  </a:lnTo>
                  <a:lnTo>
                    <a:pt x="1393" y="525"/>
                  </a:lnTo>
                  <a:lnTo>
                    <a:pt x="1393" y="531"/>
                  </a:lnTo>
                  <a:lnTo>
                    <a:pt x="1392" y="538"/>
                  </a:lnTo>
                  <a:lnTo>
                    <a:pt x="1392" y="545"/>
                  </a:lnTo>
                  <a:lnTo>
                    <a:pt x="1392" y="553"/>
                  </a:lnTo>
                  <a:lnTo>
                    <a:pt x="1392" y="560"/>
                  </a:lnTo>
                  <a:lnTo>
                    <a:pt x="1390" y="566"/>
                  </a:lnTo>
                  <a:lnTo>
                    <a:pt x="1389" y="573"/>
                  </a:lnTo>
                  <a:lnTo>
                    <a:pt x="1387" y="580"/>
                  </a:lnTo>
                  <a:lnTo>
                    <a:pt x="1387" y="587"/>
                  </a:lnTo>
                  <a:lnTo>
                    <a:pt x="1384" y="593"/>
                  </a:lnTo>
                  <a:lnTo>
                    <a:pt x="1384" y="600"/>
                  </a:lnTo>
                  <a:lnTo>
                    <a:pt x="1383" y="607"/>
                  </a:lnTo>
                  <a:lnTo>
                    <a:pt x="1382" y="614"/>
                  </a:lnTo>
                  <a:lnTo>
                    <a:pt x="1380" y="620"/>
                  </a:lnTo>
                  <a:lnTo>
                    <a:pt x="1379" y="627"/>
                  </a:lnTo>
                  <a:lnTo>
                    <a:pt x="1377" y="635"/>
                  </a:lnTo>
                  <a:lnTo>
                    <a:pt x="1377" y="642"/>
                  </a:lnTo>
                  <a:lnTo>
                    <a:pt x="1374" y="649"/>
                  </a:lnTo>
                  <a:lnTo>
                    <a:pt x="1373" y="655"/>
                  </a:lnTo>
                  <a:lnTo>
                    <a:pt x="1372" y="662"/>
                  </a:lnTo>
                  <a:lnTo>
                    <a:pt x="1370" y="669"/>
                  </a:lnTo>
                  <a:lnTo>
                    <a:pt x="1369" y="676"/>
                  </a:lnTo>
                  <a:lnTo>
                    <a:pt x="1366" y="682"/>
                  </a:lnTo>
                  <a:lnTo>
                    <a:pt x="1363" y="689"/>
                  </a:lnTo>
                  <a:lnTo>
                    <a:pt x="1361" y="696"/>
                  </a:lnTo>
                  <a:lnTo>
                    <a:pt x="1360" y="702"/>
                  </a:lnTo>
                  <a:lnTo>
                    <a:pt x="1359" y="709"/>
                  </a:lnTo>
                  <a:lnTo>
                    <a:pt x="1356" y="717"/>
                  </a:lnTo>
                  <a:lnTo>
                    <a:pt x="1354" y="722"/>
                  </a:lnTo>
                  <a:lnTo>
                    <a:pt x="1351" y="730"/>
                  </a:lnTo>
                  <a:lnTo>
                    <a:pt x="1350" y="737"/>
                  </a:lnTo>
                  <a:lnTo>
                    <a:pt x="1347" y="743"/>
                  </a:lnTo>
                  <a:lnTo>
                    <a:pt x="1344" y="750"/>
                  </a:lnTo>
                  <a:lnTo>
                    <a:pt x="1343" y="755"/>
                  </a:lnTo>
                  <a:lnTo>
                    <a:pt x="1340" y="763"/>
                  </a:lnTo>
                  <a:lnTo>
                    <a:pt x="1338" y="768"/>
                  </a:lnTo>
                  <a:lnTo>
                    <a:pt x="1336" y="776"/>
                  </a:lnTo>
                  <a:lnTo>
                    <a:pt x="1333" y="781"/>
                  </a:lnTo>
                  <a:lnTo>
                    <a:pt x="1330" y="787"/>
                  </a:lnTo>
                  <a:lnTo>
                    <a:pt x="1325" y="794"/>
                  </a:lnTo>
                  <a:lnTo>
                    <a:pt x="1324" y="800"/>
                  </a:lnTo>
                  <a:lnTo>
                    <a:pt x="1321" y="806"/>
                  </a:lnTo>
                  <a:lnTo>
                    <a:pt x="1317" y="813"/>
                  </a:lnTo>
                  <a:lnTo>
                    <a:pt x="1314" y="819"/>
                  </a:lnTo>
                  <a:lnTo>
                    <a:pt x="1313" y="826"/>
                  </a:lnTo>
                  <a:lnTo>
                    <a:pt x="1308" y="832"/>
                  </a:lnTo>
                  <a:lnTo>
                    <a:pt x="1305" y="837"/>
                  </a:lnTo>
                  <a:lnTo>
                    <a:pt x="1302" y="843"/>
                  </a:lnTo>
                  <a:lnTo>
                    <a:pt x="1300" y="850"/>
                  </a:lnTo>
                  <a:lnTo>
                    <a:pt x="1295" y="856"/>
                  </a:lnTo>
                  <a:lnTo>
                    <a:pt x="1292" y="862"/>
                  </a:lnTo>
                  <a:lnTo>
                    <a:pt x="1288" y="869"/>
                  </a:lnTo>
                  <a:lnTo>
                    <a:pt x="1285" y="875"/>
                  </a:lnTo>
                  <a:lnTo>
                    <a:pt x="1282" y="881"/>
                  </a:lnTo>
                  <a:lnTo>
                    <a:pt x="1278" y="888"/>
                  </a:lnTo>
                  <a:lnTo>
                    <a:pt x="1274" y="894"/>
                  </a:lnTo>
                  <a:lnTo>
                    <a:pt x="1271" y="899"/>
                  </a:lnTo>
                  <a:lnTo>
                    <a:pt x="1266" y="905"/>
                  </a:lnTo>
                  <a:lnTo>
                    <a:pt x="1264" y="911"/>
                  </a:lnTo>
                  <a:lnTo>
                    <a:pt x="1258" y="918"/>
                  </a:lnTo>
                  <a:lnTo>
                    <a:pt x="1255" y="924"/>
                  </a:lnTo>
                  <a:lnTo>
                    <a:pt x="1251" y="930"/>
                  </a:lnTo>
                  <a:lnTo>
                    <a:pt x="1246" y="935"/>
                  </a:lnTo>
                  <a:lnTo>
                    <a:pt x="1243" y="941"/>
                  </a:lnTo>
                  <a:lnTo>
                    <a:pt x="1239" y="947"/>
                  </a:lnTo>
                  <a:lnTo>
                    <a:pt x="1235" y="953"/>
                  </a:lnTo>
                  <a:lnTo>
                    <a:pt x="1230" y="958"/>
                  </a:lnTo>
                  <a:lnTo>
                    <a:pt x="1226" y="964"/>
                  </a:lnTo>
                  <a:lnTo>
                    <a:pt x="1223" y="971"/>
                  </a:lnTo>
                  <a:lnTo>
                    <a:pt x="1218" y="976"/>
                  </a:lnTo>
                  <a:lnTo>
                    <a:pt x="1213" y="981"/>
                  </a:lnTo>
                  <a:lnTo>
                    <a:pt x="1207" y="986"/>
                  </a:lnTo>
                  <a:lnTo>
                    <a:pt x="1203" y="991"/>
                  </a:lnTo>
                  <a:lnTo>
                    <a:pt x="1199" y="996"/>
                  </a:lnTo>
                  <a:lnTo>
                    <a:pt x="1194" y="1001"/>
                  </a:lnTo>
                  <a:lnTo>
                    <a:pt x="1189" y="1007"/>
                  </a:lnTo>
                  <a:lnTo>
                    <a:pt x="1184" y="1013"/>
                  </a:lnTo>
                  <a:lnTo>
                    <a:pt x="1179" y="1017"/>
                  </a:lnTo>
                  <a:lnTo>
                    <a:pt x="1174" y="1022"/>
                  </a:lnTo>
                  <a:lnTo>
                    <a:pt x="1169" y="1026"/>
                  </a:lnTo>
                  <a:lnTo>
                    <a:pt x="1164" y="1032"/>
                  </a:lnTo>
                  <a:lnTo>
                    <a:pt x="1159" y="1036"/>
                  </a:lnTo>
                  <a:lnTo>
                    <a:pt x="1153" y="1040"/>
                  </a:lnTo>
                  <a:lnTo>
                    <a:pt x="1147" y="1045"/>
                  </a:lnTo>
                  <a:lnTo>
                    <a:pt x="1143" y="1050"/>
                  </a:lnTo>
                  <a:lnTo>
                    <a:pt x="1137" y="1053"/>
                  </a:lnTo>
                  <a:lnTo>
                    <a:pt x="1131" y="1058"/>
                  </a:lnTo>
                  <a:lnTo>
                    <a:pt x="1125" y="1060"/>
                  </a:lnTo>
                  <a:lnTo>
                    <a:pt x="1120" y="1065"/>
                  </a:lnTo>
                  <a:lnTo>
                    <a:pt x="1114" y="1069"/>
                  </a:lnTo>
                  <a:lnTo>
                    <a:pt x="1108" y="1072"/>
                  </a:lnTo>
                  <a:lnTo>
                    <a:pt x="1102" y="1076"/>
                  </a:lnTo>
                  <a:lnTo>
                    <a:pt x="1097" y="1081"/>
                  </a:lnTo>
                  <a:lnTo>
                    <a:pt x="1091" y="1084"/>
                  </a:lnTo>
                  <a:lnTo>
                    <a:pt x="1084" y="1086"/>
                  </a:lnTo>
                  <a:lnTo>
                    <a:pt x="1078" y="1089"/>
                  </a:lnTo>
                  <a:lnTo>
                    <a:pt x="1072" y="1092"/>
                  </a:lnTo>
                  <a:lnTo>
                    <a:pt x="1065" y="1095"/>
                  </a:lnTo>
                  <a:lnTo>
                    <a:pt x="1061" y="1098"/>
                  </a:lnTo>
                  <a:lnTo>
                    <a:pt x="1053" y="1101"/>
                  </a:lnTo>
                  <a:lnTo>
                    <a:pt x="1048" y="1105"/>
                  </a:lnTo>
                  <a:lnTo>
                    <a:pt x="1040" y="1107"/>
                  </a:lnTo>
                  <a:lnTo>
                    <a:pt x="1033" y="1108"/>
                  </a:lnTo>
                  <a:lnTo>
                    <a:pt x="1026" y="1109"/>
                  </a:lnTo>
                  <a:lnTo>
                    <a:pt x="1020" y="1112"/>
                  </a:lnTo>
                  <a:lnTo>
                    <a:pt x="1012" y="1114"/>
                  </a:lnTo>
                  <a:lnTo>
                    <a:pt x="1004" y="1115"/>
                  </a:lnTo>
                  <a:lnTo>
                    <a:pt x="997" y="1117"/>
                  </a:lnTo>
                  <a:lnTo>
                    <a:pt x="992" y="1118"/>
                  </a:lnTo>
                  <a:lnTo>
                    <a:pt x="983" y="1119"/>
                  </a:lnTo>
                  <a:lnTo>
                    <a:pt x="976" y="1119"/>
                  </a:lnTo>
                  <a:lnTo>
                    <a:pt x="967" y="1121"/>
                  </a:lnTo>
                  <a:lnTo>
                    <a:pt x="961" y="1122"/>
                  </a:lnTo>
                  <a:lnTo>
                    <a:pt x="953" y="1122"/>
                  </a:lnTo>
                  <a:lnTo>
                    <a:pt x="945" y="1124"/>
                  </a:lnTo>
                  <a:lnTo>
                    <a:pt x="937" y="1124"/>
                  </a:lnTo>
                  <a:lnTo>
                    <a:pt x="931" y="1125"/>
                  </a:lnTo>
                  <a:lnTo>
                    <a:pt x="922" y="1125"/>
                  </a:lnTo>
                  <a:lnTo>
                    <a:pt x="914" y="1125"/>
                  </a:lnTo>
                  <a:lnTo>
                    <a:pt x="907" y="1125"/>
                  </a:lnTo>
                  <a:lnTo>
                    <a:pt x="899" y="1125"/>
                  </a:lnTo>
                  <a:lnTo>
                    <a:pt x="891" y="1125"/>
                  </a:lnTo>
                  <a:lnTo>
                    <a:pt x="884" y="1125"/>
                  </a:lnTo>
                  <a:lnTo>
                    <a:pt x="876" y="1125"/>
                  </a:lnTo>
                  <a:lnTo>
                    <a:pt x="869" y="1127"/>
                  </a:lnTo>
                  <a:lnTo>
                    <a:pt x="861" y="1125"/>
                  </a:lnTo>
                  <a:lnTo>
                    <a:pt x="853" y="1125"/>
                  </a:lnTo>
                  <a:lnTo>
                    <a:pt x="846" y="1125"/>
                  </a:lnTo>
                  <a:lnTo>
                    <a:pt x="839" y="1125"/>
                  </a:lnTo>
                  <a:lnTo>
                    <a:pt x="832" y="1124"/>
                  </a:lnTo>
                  <a:lnTo>
                    <a:pt x="825" y="1124"/>
                  </a:lnTo>
                  <a:lnTo>
                    <a:pt x="817" y="1124"/>
                  </a:lnTo>
                  <a:lnTo>
                    <a:pt x="810" y="1124"/>
                  </a:lnTo>
                  <a:lnTo>
                    <a:pt x="803" y="1122"/>
                  </a:lnTo>
                  <a:lnTo>
                    <a:pt x="797" y="1122"/>
                  </a:lnTo>
                  <a:lnTo>
                    <a:pt x="790" y="1121"/>
                  </a:lnTo>
                  <a:lnTo>
                    <a:pt x="783" y="1121"/>
                  </a:lnTo>
                  <a:lnTo>
                    <a:pt x="776" y="1119"/>
                  </a:lnTo>
                  <a:lnTo>
                    <a:pt x="770" y="1119"/>
                  </a:lnTo>
                  <a:lnTo>
                    <a:pt x="763" y="1118"/>
                  </a:lnTo>
                  <a:lnTo>
                    <a:pt x="758" y="1118"/>
                  </a:lnTo>
                  <a:lnTo>
                    <a:pt x="751" y="1117"/>
                  </a:lnTo>
                  <a:lnTo>
                    <a:pt x="747" y="1117"/>
                  </a:lnTo>
                  <a:lnTo>
                    <a:pt x="740" y="1115"/>
                  </a:lnTo>
                  <a:lnTo>
                    <a:pt x="735" y="1115"/>
                  </a:lnTo>
                  <a:lnTo>
                    <a:pt x="730" y="1114"/>
                  </a:lnTo>
                  <a:lnTo>
                    <a:pt x="725" y="1112"/>
                  </a:lnTo>
                  <a:lnTo>
                    <a:pt x="721" y="1112"/>
                  </a:lnTo>
                  <a:lnTo>
                    <a:pt x="717" y="1112"/>
                  </a:lnTo>
                  <a:lnTo>
                    <a:pt x="712" y="1111"/>
                  </a:lnTo>
                  <a:lnTo>
                    <a:pt x="707" y="1109"/>
                  </a:lnTo>
                  <a:lnTo>
                    <a:pt x="704" y="1109"/>
                  </a:lnTo>
                  <a:lnTo>
                    <a:pt x="701" y="1109"/>
                  </a:lnTo>
                  <a:lnTo>
                    <a:pt x="694" y="1108"/>
                  </a:lnTo>
                  <a:lnTo>
                    <a:pt x="688" y="1108"/>
                  </a:lnTo>
                  <a:lnTo>
                    <a:pt x="684" y="1107"/>
                  </a:lnTo>
                  <a:lnTo>
                    <a:pt x="682" y="1107"/>
                  </a:lnTo>
                  <a:lnTo>
                    <a:pt x="679" y="1107"/>
                  </a:lnTo>
                  <a:lnTo>
                    <a:pt x="678" y="1107"/>
                  </a:lnTo>
                  <a:lnTo>
                    <a:pt x="676" y="1107"/>
                  </a:lnTo>
                  <a:lnTo>
                    <a:pt x="672" y="1107"/>
                  </a:lnTo>
                  <a:lnTo>
                    <a:pt x="668" y="1107"/>
                  </a:lnTo>
                  <a:lnTo>
                    <a:pt x="662" y="1107"/>
                  </a:lnTo>
                  <a:lnTo>
                    <a:pt x="655" y="1107"/>
                  </a:lnTo>
                  <a:lnTo>
                    <a:pt x="650" y="1107"/>
                  </a:lnTo>
                  <a:lnTo>
                    <a:pt x="646" y="1108"/>
                  </a:lnTo>
                  <a:lnTo>
                    <a:pt x="642" y="1108"/>
                  </a:lnTo>
                  <a:lnTo>
                    <a:pt x="637" y="1108"/>
                  </a:lnTo>
                  <a:lnTo>
                    <a:pt x="633" y="1108"/>
                  </a:lnTo>
                  <a:lnTo>
                    <a:pt x="627" y="1108"/>
                  </a:lnTo>
                  <a:lnTo>
                    <a:pt x="623" y="1108"/>
                  </a:lnTo>
                  <a:lnTo>
                    <a:pt x="617" y="1109"/>
                  </a:lnTo>
                  <a:lnTo>
                    <a:pt x="610" y="1109"/>
                  </a:lnTo>
                  <a:lnTo>
                    <a:pt x="606" y="1109"/>
                  </a:lnTo>
                  <a:lnTo>
                    <a:pt x="599" y="1109"/>
                  </a:lnTo>
                  <a:lnTo>
                    <a:pt x="594" y="1109"/>
                  </a:lnTo>
                  <a:lnTo>
                    <a:pt x="587" y="1109"/>
                  </a:lnTo>
                  <a:lnTo>
                    <a:pt x="580" y="1109"/>
                  </a:lnTo>
                  <a:lnTo>
                    <a:pt x="573" y="1109"/>
                  </a:lnTo>
                  <a:lnTo>
                    <a:pt x="567" y="1109"/>
                  </a:lnTo>
                  <a:lnTo>
                    <a:pt x="560" y="1109"/>
                  </a:lnTo>
                  <a:lnTo>
                    <a:pt x="553" y="1109"/>
                  </a:lnTo>
                  <a:lnTo>
                    <a:pt x="545" y="1109"/>
                  </a:lnTo>
                  <a:lnTo>
                    <a:pt x="538" y="1109"/>
                  </a:lnTo>
                  <a:lnTo>
                    <a:pt x="529" y="1109"/>
                  </a:lnTo>
                  <a:lnTo>
                    <a:pt x="522" y="1108"/>
                  </a:lnTo>
                  <a:lnTo>
                    <a:pt x="515" y="1108"/>
                  </a:lnTo>
                  <a:lnTo>
                    <a:pt x="508" y="1108"/>
                  </a:lnTo>
                  <a:lnTo>
                    <a:pt x="499" y="1107"/>
                  </a:lnTo>
                  <a:lnTo>
                    <a:pt x="491" y="1107"/>
                  </a:lnTo>
                  <a:lnTo>
                    <a:pt x="483" y="1107"/>
                  </a:lnTo>
                  <a:lnTo>
                    <a:pt x="475" y="1107"/>
                  </a:lnTo>
                  <a:lnTo>
                    <a:pt x="468" y="1105"/>
                  </a:lnTo>
                  <a:lnTo>
                    <a:pt x="459" y="1104"/>
                  </a:lnTo>
                  <a:lnTo>
                    <a:pt x="450" y="1102"/>
                  </a:lnTo>
                  <a:lnTo>
                    <a:pt x="443" y="1102"/>
                  </a:lnTo>
                  <a:lnTo>
                    <a:pt x="434" y="1101"/>
                  </a:lnTo>
                  <a:lnTo>
                    <a:pt x="426" y="1099"/>
                  </a:lnTo>
                  <a:lnTo>
                    <a:pt x="417" y="1099"/>
                  </a:lnTo>
                  <a:lnTo>
                    <a:pt x="410" y="1098"/>
                  </a:lnTo>
                  <a:lnTo>
                    <a:pt x="401" y="1096"/>
                  </a:lnTo>
                  <a:lnTo>
                    <a:pt x="394" y="1094"/>
                  </a:lnTo>
                  <a:lnTo>
                    <a:pt x="386" y="1092"/>
                  </a:lnTo>
                  <a:lnTo>
                    <a:pt x="377" y="1091"/>
                  </a:lnTo>
                  <a:lnTo>
                    <a:pt x="368" y="1089"/>
                  </a:lnTo>
                  <a:lnTo>
                    <a:pt x="361" y="1088"/>
                  </a:lnTo>
                  <a:lnTo>
                    <a:pt x="352" y="1086"/>
                  </a:lnTo>
                  <a:lnTo>
                    <a:pt x="345" y="1084"/>
                  </a:lnTo>
                  <a:lnTo>
                    <a:pt x="338" y="1082"/>
                  </a:lnTo>
                  <a:lnTo>
                    <a:pt x="329" y="1079"/>
                  </a:lnTo>
                  <a:lnTo>
                    <a:pt x="322" y="1078"/>
                  </a:lnTo>
                  <a:lnTo>
                    <a:pt x="315" y="1075"/>
                  </a:lnTo>
                  <a:lnTo>
                    <a:pt x="308" y="1072"/>
                  </a:lnTo>
                  <a:lnTo>
                    <a:pt x="301" y="1069"/>
                  </a:lnTo>
                  <a:lnTo>
                    <a:pt x="293" y="1066"/>
                  </a:lnTo>
                  <a:lnTo>
                    <a:pt x="288" y="1063"/>
                  </a:lnTo>
                  <a:lnTo>
                    <a:pt x="280" y="1060"/>
                  </a:lnTo>
                  <a:lnTo>
                    <a:pt x="273" y="1058"/>
                  </a:lnTo>
                  <a:lnTo>
                    <a:pt x="266" y="1053"/>
                  </a:lnTo>
                  <a:lnTo>
                    <a:pt x="259" y="1050"/>
                  </a:lnTo>
                  <a:lnTo>
                    <a:pt x="252" y="1045"/>
                  </a:lnTo>
                  <a:lnTo>
                    <a:pt x="246" y="1042"/>
                  </a:lnTo>
                  <a:lnTo>
                    <a:pt x="240" y="1037"/>
                  </a:lnTo>
                  <a:lnTo>
                    <a:pt x="234" y="1033"/>
                  </a:lnTo>
                  <a:lnTo>
                    <a:pt x="227" y="1029"/>
                  </a:lnTo>
                  <a:lnTo>
                    <a:pt x="221" y="1025"/>
                  </a:lnTo>
                  <a:lnTo>
                    <a:pt x="214" y="1020"/>
                  </a:lnTo>
                  <a:lnTo>
                    <a:pt x="210" y="1014"/>
                  </a:lnTo>
                  <a:lnTo>
                    <a:pt x="204" y="1009"/>
                  </a:lnTo>
                  <a:lnTo>
                    <a:pt x="198" y="1004"/>
                  </a:lnTo>
                  <a:lnTo>
                    <a:pt x="193" y="1000"/>
                  </a:lnTo>
                  <a:lnTo>
                    <a:pt x="188" y="996"/>
                  </a:lnTo>
                  <a:lnTo>
                    <a:pt x="183" y="989"/>
                  </a:lnTo>
                  <a:lnTo>
                    <a:pt x="178" y="984"/>
                  </a:lnTo>
                  <a:lnTo>
                    <a:pt x="173" y="978"/>
                  </a:lnTo>
                  <a:lnTo>
                    <a:pt x="168" y="973"/>
                  </a:lnTo>
                  <a:lnTo>
                    <a:pt x="162" y="967"/>
                  </a:lnTo>
                  <a:lnTo>
                    <a:pt x="158" y="961"/>
                  </a:lnTo>
                  <a:lnTo>
                    <a:pt x="154" y="955"/>
                  </a:lnTo>
                  <a:lnTo>
                    <a:pt x="149" y="950"/>
                  </a:lnTo>
                  <a:lnTo>
                    <a:pt x="145" y="943"/>
                  </a:lnTo>
                  <a:lnTo>
                    <a:pt x="141" y="937"/>
                  </a:lnTo>
                  <a:lnTo>
                    <a:pt x="135" y="930"/>
                  </a:lnTo>
                  <a:lnTo>
                    <a:pt x="132" y="924"/>
                  </a:lnTo>
                  <a:lnTo>
                    <a:pt x="128" y="917"/>
                  </a:lnTo>
                  <a:lnTo>
                    <a:pt x="125" y="911"/>
                  </a:lnTo>
                  <a:lnTo>
                    <a:pt x="121" y="905"/>
                  </a:lnTo>
                  <a:lnTo>
                    <a:pt x="118" y="898"/>
                  </a:lnTo>
                  <a:lnTo>
                    <a:pt x="113" y="891"/>
                  </a:lnTo>
                  <a:lnTo>
                    <a:pt x="111" y="884"/>
                  </a:lnTo>
                  <a:lnTo>
                    <a:pt x="106" y="876"/>
                  </a:lnTo>
                  <a:lnTo>
                    <a:pt x="103" y="869"/>
                  </a:lnTo>
                  <a:lnTo>
                    <a:pt x="101" y="862"/>
                  </a:lnTo>
                  <a:lnTo>
                    <a:pt x="98" y="855"/>
                  </a:lnTo>
                  <a:lnTo>
                    <a:pt x="95" y="848"/>
                  </a:lnTo>
                  <a:lnTo>
                    <a:pt x="93" y="840"/>
                  </a:lnTo>
                  <a:lnTo>
                    <a:pt x="90" y="833"/>
                  </a:lnTo>
                  <a:lnTo>
                    <a:pt x="86" y="825"/>
                  </a:lnTo>
                  <a:lnTo>
                    <a:pt x="85" y="817"/>
                  </a:lnTo>
                  <a:lnTo>
                    <a:pt x="83" y="810"/>
                  </a:lnTo>
                  <a:lnTo>
                    <a:pt x="80" y="801"/>
                  </a:lnTo>
                  <a:lnTo>
                    <a:pt x="78" y="794"/>
                  </a:lnTo>
                  <a:lnTo>
                    <a:pt x="76" y="786"/>
                  </a:lnTo>
                  <a:lnTo>
                    <a:pt x="75" y="778"/>
                  </a:lnTo>
                  <a:lnTo>
                    <a:pt x="73" y="770"/>
                  </a:lnTo>
                  <a:lnTo>
                    <a:pt x="72" y="763"/>
                  </a:lnTo>
                  <a:lnTo>
                    <a:pt x="70" y="754"/>
                  </a:lnTo>
                  <a:lnTo>
                    <a:pt x="67" y="747"/>
                  </a:lnTo>
                  <a:lnTo>
                    <a:pt x="66" y="738"/>
                  </a:lnTo>
                  <a:lnTo>
                    <a:pt x="66" y="730"/>
                  </a:lnTo>
                  <a:lnTo>
                    <a:pt x="65" y="721"/>
                  </a:lnTo>
                  <a:lnTo>
                    <a:pt x="65" y="714"/>
                  </a:lnTo>
                  <a:lnTo>
                    <a:pt x="63" y="704"/>
                  </a:lnTo>
                  <a:lnTo>
                    <a:pt x="62" y="696"/>
                  </a:lnTo>
                  <a:lnTo>
                    <a:pt x="62" y="688"/>
                  </a:lnTo>
                  <a:lnTo>
                    <a:pt x="62" y="681"/>
                  </a:lnTo>
                  <a:lnTo>
                    <a:pt x="60" y="671"/>
                  </a:lnTo>
                  <a:lnTo>
                    <a:pt x="60" y="663"/>
                  </a:lnTo>
                  <a:lnTo>
                    <a:pt x="60" y="655"/>
                  </a:lnTo>
                  <a:lnTo>
                    <a:pt x="60" y="648"/>
                  </a:lnTo>
                  <a:lnTo>
                    <a:pt x="59" y="637"/>
                  </a:lnTo>
                  <a:lnTo>
                    <a:pt x="59" y="629"/>
                  </a:lnTo>
                  <a:lnTo>
                    <a:pt x="59" y="620"/>
                  </a:lnTo>
                  <a:lnTo>
                    <a:pt x="59" y="612"/>
                  </a:lnTo>
                  <a:lnTo>
                    <a:pt x="59" y="602"/>
                  </a:lnTo>
                  <a:lnTo>
                    <a:pt x="59" y="593"/>
                  </a:lnTo>
                  <a:lnTo>
                    <a:pt x="60" y="584"/>
                  </a:lnTo>
                  <a:lnTo>
                    <a:pt x="62" y="576"/>
                  </a:lnTo>
                  <a:lnTo>
                    <a:pt x="62" y="566"/>
                  </a:lnTo>
                  <a:lnTo>
                    <a:pt x="62" y="557"/>
                  </a:lnTo>
                  <a:lnTo>
                    <a:pt x="63" y="547"/>
                  </a:lnTo>
                  <a:lnTo>
                    <a:pt x="65" y="538"/>
                  </a:lnTo>
                  <a:lnTo>
                    <a:pt x="65" y="528"/>
                  </a:lnTo>
                  <a:lnTo>
                    <a:pt x="66" y="519"/>
                  </a:lnTo>
                  <a:lnTo>
                    <a:pt x="67" y="509"/>
                  </a:lnTo>
                  <a:lnTo>
                    <a:pt x="70" y="501"/>
                  </a:lnTo>
                  <a:lnTo>
                    <a:pt x="70" y="492"/>
                  </a:lnTo>
                  <a:lnTo>
                    <a:pt x="72" y="482"/>
                  </a:lnTo>
                  <a:lnTo>
                    <a:pt x="73" y="473"/>
                  </a:lnTo>
                  <a:lnTo>
                    <a:pt x="75" y="463"/>
                  </a:lnTo>
                  <a:lnTo>
                    <a:pt x="76" y="455"/>
                  </a:lnTo>
                  <a:lnTo>
                    <a:pt x="79" y="445"/>
                  </a:lnTo>
                  <a:lnTo>
                    <a:pt x="82" y="436"/>
                  </a:lnTo>
                  <a:lnTo>
                    <a:pt x="83" y="427"/>
                  </a:lnTo>
                  <a:lnTo>
                    <a:pt x="86" y="417"/>
                  </a:lnTo>
                  <a:lnTo>
                    <a:pt x="88" y="409"/>
                  </a:lnTo>
                  <a:lnTo>
                    <a:pt x="90" y="399"/>
                  </a:lnTo>
                  <a:lnTo>
                    <a:pt x="93" y="391"/>
                  </a:lnTo>
                  <a:lnTo>
                    <a:pt x="95" y="381"/>
                  </a:lnTo>
                  <a:lnTo>
                    <a:pt x="98" y="373"/>
                  </a:lnTo>
                  <a:lnTo>
                    <a:pt x="102" y="364"/>
                  </a:lnTo>
                  <a:lnTo>
                    <a:pt x="105" y="357"/>
                  </a:lnTo>
                  <a:lnTo>
                    <a:pt x="108" y="347"/>
                  </a:lnTo>
                  <a:lnTo>
                    <a:pt x="111" y="338"/>
                  </a:lnTo>
                  <a:lnTo>
                    <a:pt x="113" y="330"/>
                  </a:lnTo>
                  <a:lnTo>
                    <a:pt x="118" y="321"/>
                  </a:lnTo>
                  <a:lnTo>
                    <a:pt x="121" y="312"/>
                  </a:lnTo>
                  <a:lnTo>
                    <a:pt x="125" y="305"/>
                  </a:lnTo>
                  <a:lnTo>
                    <a:pt x="129" y="296"/>
                  </a:lnTo>
                  <a:lnTo>
                    <a:pt x="134" y="289"/>
                  </a:lnTo>
                  <a:lnTo>
                    <a:pt x="137" y="281"/>
                  </a:lnTo>
                  <a:lnTo>
                    <a:pt x="141" y="273"/>
                  </a:lnTo>
                  <a:lnTo>
                    <a:pt x="145" y="265"/>
                  </a:lnTo>
                  <a:lnTo>
                    <a:pt x="149" y="259"/>
                  </a:lnTo>
                  <a:lnTo>
                    <a:pt x="154" y="250"/>
                  </a:lnTo>
                  <a:lnTo>
                    <a:pt x="160" y="243"/>
                  </a:lnTo>
                  <a:lnTo>
                    <a:pt x="164" y="236"/>
                  </a:lnTo>
                  <a:lnTo>
                    <a:pt x="170" y="230"/>
                  </a:lnTo>
                  <a:lnTo>
                    <a:pt x="174" y="223"/>
                  </a:lnTo>
                  <a:lnTo>
                    <a:pt x="178" y="216"/>
                  </a:lnTo>
                  <a:lnTo>
                    <a:pt x="183" y="210"/>
                  </a:lnTo>
                  <a:lnTo>
                    <a:pt x="188" y="204"/>
                  </a:lnTo>
                  <a:lnTo>
                    <a:pt x="193" y="197"/>
                  </a:lnTo>
                  <a:lnTo>
                    <a:pt x="200" y="191"/>
                  </a:lnTo>
                  <a:lnTo>
                    <a:pt x="204" y="186"/>
                  </a:lnTo>
                  <a:lnTo>
                    <a:pt x="211" y="181"/>
                  </a:lnTo>
                  <a:lnTo>
                    <a:pt x="217" y="174"/>
                  </a:lnTo>
                  <a:lnTo>
                    <a:pt x="223" y="168"/>
                  </a:lnTo>
                  <a:lnTo>
                    <a:pt x="229" y="164"/>
                  </a:lnTo>
                  <a:lnTo>
                    <a:pt x="236" y="160"/>
                  </a:lnTo>
                  <a:lnTo>
                    <a:pt x="242" y="155"/>
                  </a:lnTo>
                  <a:lnTo>
                    <a:pt x="249" y="151"/>
                  </a:lnTo>
                  <a:lnTo>
                    <a:pt x="256" y="147"/>
                  </a:lnTo>
                  <a:lnTo>
                    <a:pt x="262" y="144"/>
                  </a:lnTo>
                  <a:lnTo>
                    <a:pt x="269" y="140"/>
                  </a:lnTo>
                  <a:lnTo>
                    <a:pt x="276" y="137"/>
                  </a:lnTo>
                  <a:lnTo>
                    <a:pt x="283" y="132"/>
                  </a:lnTo>
                  <a:lnTo>
                    <a:pt x="289" y="130"/>
                  </a:lnTo>
                  <a:lnTo>
                    <a:pt x="296" y="127"/>
                  </a:lnTo>
                  <a:lnTo>
                    <a:pt x="303" y="124"/>
                  </a:lnTo>
                  <a:lnTo>
                    <a:pt x="311" y="121"/>
                  </a:lnTo>
                  <a:lnTo>
                    <a:pt x="319" y="119"/>
                  </a:lnTo>
                  <a:lnTo>
                    <a:pt x="327" y="117"/>
                  </a:lnTo>
                  <a:lnTo>
                    <a:pt x="334" y="115"/>
                  </a:lnTo>
                  <a:lnTo>
                    <a:pt x="342" y="112"/>
                  </a:lnTo>
                  <a:lnTo>
                    <a:pt x="350" y="111"/>
                  </a:lnTo>
                  <a:lnTo>
                    <a:pt x="357" y="109"/>
                  </a:lnTo>
                  <a:lnTo>
                    <a:pt x="365" y="108"/>
                  </a:lnTo>
                  <a:lnTo>
                    <a:pt x="374" y="107"/>
                  </a:lnTo>
                  <a:lnTo>
                    <a:pt x="383" y="107"/>
                  </a:lnTo>
                  <a:lnTo>
                    <a:pt x="390" y="105"/>
                  </a:lnTo>
                  <a:lnTo>
                    <a:pt x="397" y="104"/>
                  </a:lnTo>
                  <a:lnTo>
                    <a:pt x="406" y="102"/>
                  </a:lnTo>
                  <a:lnTo>
                    <a:pt x="414" y="101"/>
                  </a:lnTo>
                  <a:lnTo>
                    <a:pt x="422" y="101"/>
                  </a:lnTo>
                  <a:lnTo>
                    <a:pt x="430" y="99"/>
                  </a:lnTo>
                  <a:lnTo>
                    <a:pt x="437" y="99"/>
                  </a:lnTo>
                  <a:lnTo>
                    <a:pt x="446" y="99"/>
                  </a:lnTo>
                  <a:lnTo>
                    <a:pt x="453" y="99"/>
                  </a:lnTo>
                  <a:lnTo>
                    <a:pt x="462" y="99"/>
                  </a:lnTo>
                  <a:lnTo>
                    <a:pt x="469" y="99"/>
                  </a:lnTo>
                  <a:lnTo>
                    <a:pt x="478" y="99"/>
                  </a:lnTo>
                  <a:lnTo>
                    <a:pt x="483" y="99"/>
                  </a:lnTo>
                  <a:lnTo>
                    <a:pt x="492" y="99"/>
                  </a:lnTo>
                  <a:lnTo>
                    <a:pt x="499" y="101"/>
                  </a:lnTo>
                  <a:lnTo>
                    <a:pt x="508" y="101"/>
                  </a:lnTo>
                  <a:lnTo>
                    <a:pt x="515" y="101"/>
                  </a:lnTo>
                  <a:lnTo>
                    <a:pt x="522" y="101"/>
                  </a:lnTo>
                  <a:lnTo>
                    <a:pt x="529" y="102"/>
                  </a:lnTo>
                  <a:lnTo>
                    <a:pt x="537" y="102"/>
                  </a:lnTo>
                  <a:lnTo>
                    <a:pt x="542" y="102"/>
                  </a:lnTo>
                  <a:lnTo>
                    <a:pt x="550" y="104"/>
                  </a:lnTo>
                  <a:lnTo>
                    <a:pt x="555" y="105"/>
                  </a:lnTo>
                  <a:lnTo>
                    <a:pt x="563" y="105"/>
                  </a:lnTo>
                  <a:lnTo>
                    <a:pt x="568" y="105"/>
                  </a:lnTo>
                  <a:lnTo>
                    <a:pt x="574" y="107"/>
                  </a:lnTo>
                  <a:lnTo>
                    <a:pt x="580" y="107"/>
                  </a:lnTo>
                  <a:lnTo>
                    <a:pt x="586" y="108"/>
                  </a:lnTo>
                  <a:lnTo>
                    <a:pt x="591" y="108"/>
                  </a:lnTo>
                  <a:lnTo>
                    <a:pt x="597" y="109"/>
                  </a:lnTo>
                  <a:lnTo>
                    <a:pt x="601" y="109"/>
                  </a:lnTo>
                  <a:lnTo>
                    <a:pt x="607" y="111"/>
                  </a:lnTo>
                  <a:lnTo>
                    <a:pt x="610" y="111"/>
                  </a:lnTo>
                  <a:lnTo>
                    <a:pt x="616" y="112"/>
                  </a:lnTo>
                  <a:lnTo>
                    <a:pt x="619" y="112"/>
                  </a:lnTo>
                  <a:lnTo>
                    <a:pt x="623" y="114"/>
                  </a:lnTo>
                  <a:lnTo>
                    <a:pt x="630" y="115"/>
                  </a:lnTo>
                  <a:lnTo>
                    <a:pt x="636" y="117"/>
                  </a:lnTo>
                  <a:lnTo>
                    <a:pt x="640" y="117"/>
                  </a:lnTo>
                  <a:lnTo>
                    <a:pt x="645" y="118"/>
                  </a:lnTo>
                  <a:lnTo>
                    <a:pt x="646" y="118"/>
                  </a:lnTo>
                  <a:lnTo>
                    <a:pt x="648" y="119"/>
                  </a:lnTo>
                  <a:lnTo>
                    <a:pt x="643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4" name="Freeform 25"/>
            <p:cNvSpPr>
              <a:spLocks/>
            </p:cNvSpPr>
            <p:nvPr/>
          </p:nvSpPr>
          <p:spPr bwMode="auto">
            <a:xfrm>
              <a:off x="2496543" y="3013150"/>
              <a:ext cx="282575" cy="249238"/>
            </a:xfrm>
            <a:custGeom>
              <a:avLst/>
              <a:gdLst>
                <a:gd name="T0" fmla="*/ 2147483647 w 357"/>
                <a:gd name="T1" fmla="*/ 2147483647 h 312"/>
                <a:gd name="T2" fmla="*/ 2147483647 w 357"/>
                <a:gd name="T3" fmla="*/ 2147483647 h 312"/>
                <a:gd name="T4" fmla="*/ 2147483647 w 357"/>
                <a:gd name="T5" fmla="*/ 2147483647 h 312"/>
                <a:gd name="T6" fmla="*/ 2147483647 w 357"/>
                <a:gd name="T7" fmla="*/ 2147483647 h 312"/>
                <a:gd name="T8" fmla="*/ 2147483647 w 357"/>
                <a:gd name="T9" fmla="*/ 2147483647 h 312"/>
                <a:gd name="T10" fmla="*/ 2147483647 w 357"/>
                <a:gd name="T11" fmla="*/ 2147483647 h 312"/>
                <a:gd name="T12" fmla="*/ 2147483647 w 357"/>
                <a:gd name="T13" fmla="*/ 2147483647 h 312"/>
                <a:gd name="T14" fmla="*/ 2147483647 w 357"/>
                <a:gd name="T15" fmla="*/ 2147483647 h 312"/>
                <a:gd name="T16" fmla="*/ 2147483647 w 357"/>
                <a:gd name="T17" fmla="*/ 2147483647 h 312"/>
                <a:gd name="T18" fmla="*/ 2147483647 w 357"/>
                <a:gd name="T19" fmla="*/ 2147483647 h 312"/>
                <a:gd name="T20" fmla="*/ 2147483647 w 357"/>
                <a:gd name="T21" fmla="*/ 2147483647 h 312"/>
                <a:gd name="T22" fmla="*/ 2147483647 w 357"/>
                <a:gd name="T23" fmla="*/ 2147483647 h 312"/>
                <a:gd name="T24" fmla="*/ 2147483647 w 357"/>
                <a:gd name="T25" fmla="*/ 509877840 h 312"/>
                <a:gd name="T26" fmla="*/ 2147483647 w 357"/>
                <a:gd name="T27" fmla="*/ 2147483647 h 312"/>
                <a:gd name="T28" fmla="*/ 2147483647 w 357"/>
                <a:gd name="T29" fmla="*/ 2147483647 h 312"/>
                <a:gd name="T30" fmla="*/ 2147483647 w 357"/>
                <a:gd name="T31" fmla="*/ 2147483647 h 312"/>
                <a:gd name="T32" fmla="*/ 2147483647 w 357"/>
                <a:gd name="T33" fmla="*/ 2147483647 h 312"/>
                <a:gd name="T34" fmla="*/ 2147483647 w 357"/>
                <a:gd name="T35" fmla="*/ 2147483647 h 312"/>
                <a:gd name="T36" fmla="*/ 2147483647 w 357"/>
                <a:gd name="T37" fmla="*/ 2147483647 h 312"/>
                <a:gd name="T38" fmla="*/ 2147483647 w 357"/>
                <a:gd name="T39" fmla="*/ 2147483647 h 312"/>
                <a:gd name="T40" fmla="*/ 2147483647 w 357"/>
                <a:gd name="T41" fmla="*/ 2147483647 h 312"/>
                <a:gd name="T42" fmla="*/ 2147483647 w 357"/>
                <a:gd name="T43" fmla="*/ 2147483647 h 312"/>
                <a:gd name="T44" fmla="*/ 2147483647 w 357"/>
                <a:gd name="T45" fmla="*/ 2147483647 h 312"/>
                <a:gd name="T46" fmla="*/ 2147483647 w 357"/>
                <a:gd name="T47" fmla="*/ 2147483647 h 312"/>
                <a:gd name="T48" fmla="*/ 2147483647 w 357"/>
                <a:gd name="T49" fmla="*/ 2147483647 h 312"/>
                <a:gd name="T50" fmla="*/ 2147483647 w 357"/>
                <a:gd name="T51" fmla="*/ 2147483647 h 312"/>
                <a:gd name="T52" fmla="*/ 2147483647 w 357"/>
                <a:gd name="T53" fmla="*/ 2147483647 h 312"/>
                <a:gd name="T54" fmla="*/ 2147483647 w 357"/>
                <a:gd name="T55" fmla="*/ 2147483647 h 312"/>
                <a:gd name="T56" fmla="*/ 2147483647 w 357"/>
                <a:gd name="T57" fmla="*/ 2147483647 h 312"/>
                <a:gd name="T58" fmla="*/ 2147483647 w 357"/>
                <a:gd name="T59" fmla="*/ 2147483647 h 312"/>
                <a:gd name="T60" fmla="*/ 2147483647 w 357"/>
                <a:gd name="T61" fmla="*/ 2147483647 h 312"/>
                <a:gd name="T62" fmla="*/ 2147483647 w 357"/>
                <a:gd name="T63" fmla="*/ 2147483647 h 312"/>
                <a:gd name="T64" fmla="*/ 2147483647 w 357"/>
                <a:gd name="T65" fmla="*/ 2147483647 h 312"/>
                <a:gd name="T66" fmla="*/ 2147483647 w 357"/>
                <a:gd name="T67" fmla="*/ 2147483647 h 312"/>
                <a:gd name="T68" fmla="*/ 2147483647 w 357"/>
                <a:gd name="T69" fmla="*/ 2147483647 h 312"/>
                <a:gd name="T70" fmla="*/ 2147483647 w 357"/>
                <a:gd name="T71" fmla="*/ 2147483647 h 312"/>
                <a:gd name="T72" fmla="*/ 2147483647 w 357"/>
                <a:gd name="T73" fmla="*/ 2147483647 h 312"/>
                <a:gd name="T74" fmla="*/ 2147483647 w 357"/>
                <a:gd name="T75" fmla="*/ 2147483647 h 312"/>
                <a:gd name="T76" fmla="*/ 2147483647 w 357"/>
                <a:gd name="T77" fmla="*/ 2147483647 h 312"/>
                <a:gd name="T78" fmla="*/ 2147483647 w 357"/>
                <a:gd name="T79" fmla="*/ 2147483647 h 312"/>
                <a:gd name="T80" fmla="*/ 2147483647 w 357"/>
                <a:gd name="T81" fmla="*/ 2147483647 h 312"/>
                <a:gd name="T82" fmla="*/ 2147483647 w 357"/>
                <a:gd name="T83" fmla="*/ 2147483647 h 312"/>
                <a:gd name="T84" fmla="*/ 2147483647 w 357"/>
                <a:gd name="T85" fmla="*/ 2147483647 h 312"/>
                <a:gd name="T86" fmla="*/ 2147483647 w 357"/>
                <a:gd name="T87" fmla="*/ 2147483647 h 312"/>
                <a:gd name="T88" fmla="*/ 2147483647 w 357"/>
                <a:gd name="T89" fmla="*/ 2147483647 h 312"/>
                <a:gd name="T90" fmla="*/ 2147483647 w 357"/>
                <a:gd name="T91" fmla="*/ 2147483647 h 312"/>
                <a:gd name="T92" fmla="*/ 2147483647 w 357"/>
                <a:gd name="T93" fmla="*/ 2147483647 h 312"/>
                <a:gd name="T94" fmla="*/ 2147483647 w 357"/>
                <a:gd name="T95" fmla="*/ 2147483647 h 312"/>
                <a:gd name="T96" fmla="*/ 2147483647 w 357"/>
                <a:gd name="T97" fmla="*/ 2147483647 h 312"/>
                <a:gd name="T98" fmla="*/ 2147483647 w 357"/>
                <a:gd name="T99" fmla="*/ 2147483647 h 31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7"/>
                <a:gd name="T151" fmla="*/ 0 h 312"/>
                <a:gd name="T152" fmla="*/ 357 w 357"/>
                <a:gd name="T153" fmla="*/ 312 h 31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7" h="312">
                  <a:moveTo>
                    <a:pt x="85" y="312"/>
                  </a:moveTo>
                  <a:lnTo>
                    <a:pt x="85" y="309"/>
                  </a:lnTo>
                  <a:lnTo>
                    <a:pt x="87" y="308"/>
                  </a:lnTo>
                  <a:lnTo>
                    <a:pt x="88" y="305"/>
                  </a:lnTo>
                  <a:lnTo>
                    <a:pt x="91" y="301"/>
                  </a:lnTo>
                  <a:lnTo>
                    <a:pt x="94" y="296"/>
                  </a:lnTo>
                  <a:lnTo>
                    <a:pt x="97" y="289"/>
                  </a:lnTo>
                  <a:lnTo>
                    <a:pt x="100" y="282"/>
                  </a:lnTo>
                  <a:lnTo>
                    <a:pt x="103" y="275"/>
                  </a:lnTo>
                  <a:lnTo>
                    <a:pt x="104" y="270"/>
                  </a:lnTo>
                  <a:lnTo>
                    <a:pt x="104" y="266"/>
                  </a:lnTo>
                  <a:lnTo>
                    <a:pt x="105" y="260"/>
                  </a:lnTo>
                  <a:lnTo>
                    <a:pt x="107" y="256"/>
                  </a:lnTo>
                  <a:lnTo>
                    <a:pt x="107" y="250"/>
                  </a:lnTo>
                  <a:lnTo>
                    <a:pt x="107" y="246"/>
                  </a:lnTo>
                  <a:lnTo>
                    <a:pt x="107" y="240"/>
                  </a:lnTo>
                  <a:lnTo>
                    <a:pt x="108" y="236"/>
                  </a:lnTo>
                  <a:lnTo>
                    <a:pt x="107" y="230"/>
                  </a:lnTo>
                  <a:lnTo>
                    <a:pt x="107" y="224"/>
                  </a:lnTo>
                  <a:lnTo>
                    <a:pt x="105" y="219"/>
                  </a:lnTo>
                  <a:lnTo>
                    <a:pt x="105" y="213"/>
                  </a:lnTo>
                  <a:lnTo>
                    <a:pt x="104" y="207"/>
                  </a:lnTo>
                  <a:lnTo>
                    <a:pt x="103" y="201"/>
                  </a:lnTo>
                  <a:lnTo>
                    <a:pt x="100" y="194"/>
                  </a:lnTo>
                  <a:lnTo>
                    <a:pt x="98" y="190"/>
                  </a:lnTo>
                  <a:lnTo>
                    <a:pt x="94" y="183"/>
                  </a:lnTo>
                  <a:lnTo>
                    <a:pt x="91" y="175"/>
                  </a:lnTo>
                  <a:lnTo>
                    <a:pt x="87" y="170"/>
                  </a:lnTo>
                  <a:lnTo>
                    <a:pt x="84" y="164"/>
                  </a:lnTo>
                  <a:lnTo>
                    <a:pt x="80" y="157"/>
                  </a:lnTo>
                  <a:lnTo>
                    <a:pt x="77" y="151"/>
                  </a:lnTo>
                  <a:lnTo>
                    <a:pt x="72" y="144"/>
                  </a:lnTo>
                  <a:lnTo>
                    <a:pt x="68" y="138"/>
                  </a:lnTo>
                  <a:lnTo>
                    <a:pt x="64" y="132"/>
                  </a:lnTo>
                  <a:lnTo>
                    <a:pt x="59" y="125"/>
                  </a:lnTo>
                  <a:lnTo>
                    <a:pt x="56" y="119"/>
                  </a:lnTo>
                  <a:lnTo>
                    <a:pt x="52" y="113"/>
                  </a:lnTo>
                  <a:lnTo>
                    <a:pt x="48" y="108"/>
                  </a:lnTo>
                  <a:lnTo>
                    <a:pt x="44" y="102"/>
                  </a:lnTo>
                  <a:lnTo>
                    <a:pt x="39" y="98"/>
                  </a:lnTo>
                  <a:lnTo>
                    <a:pt x="36" y="93"/>
                  </a:lnTo>
                  <a:lnTo>
                    <a:pt x="32" y="88"/>
                  </a:lnTo>
                  <a:lnTo>
                    <a:pt x="29" y="82"/>
                  </a:lnTo>
                  <a:lnTo>
                    <a:pt x="25" y="78"/>
                  </a:lnTo>
                  <a:lnTo>
                    <a:pt x="22" y="73"/>
                  </a:lnTo>
                  <a:lnTo>
                    <a:pt x="15" y="66"/>
                  </a:lnTo>
                  <a:lnTo>
                    <a:pt x="10" y="59"/>
                  </a:lnTo>
                  <a:lnTo>
                    <a:pt x="6" y="54"/>
                  </a:lnTo>
                  <a:lnTo>
                    <a:pt x="2" y="50"/>
                  </a:lnTo>
                  <a:lnTo>
                    <a:pt x="0" y="47"/>
                  </a:lnTo>
                  <a:lnTo>
                    <a:pt x="307" y="0"/>
                  </a:lnTo>
                  <a:lnTo>
                    <a:pt x="308" y="1"/>
                  </a:lnTo>
                  <a:lnTo>
                    <a:pt x="310" y="4"/>
                  </a:lnTo>
                  <a:lnTo>
                    <a:pt x="314" y="10"/>
                  </a:lnTo>
                  <a:lnTo>
                    <a:pt x="317" y="17"/>
                  </a:lnTo>
                  <a:lnTo>
                    <a:pt x="321" y="23"/>
                  </a:lnTo>
                  <a:lnTo>
                    <a:pt x="324" y="27"/>
                  </a:lnTo>
                  <a:lnTo>
                    <a:pt x="326" y="31"/>
                  </a:lnTo>
                  <a:lnTo>
                    <a:pt x="329" y="37"/>
                  </a:lnTo>
                  <a:lnTo>
                    <a:pt x="330" y="42"/>
                  </a:lnTo>
                  <a:lnTo>
                    <a:pt x="333" y="47"/>
                  </a:lnTo>
                  <a:lnTo>
                    <a:pt x="334" y="52"/>
                  </a:lnTo>
                  <a:lnTo>
                    <a:pt x="336" y="57"/>
                  </a:lnTo>
                  <a:lnTo>
                    <a:pt x="339" y="63"/>
                  </a:lnTo>
                  <a:lnTo>
                    <a:pt x="340" y="69"/>
                  </a:lnTo>
                  <a:lnTo>
                    <a:pt x="343" y="75"/>
                  </a:lnTo>
                  <a:lnTo>
                    <a:pt x="344" y="80"/>
                  </a:lnTo>
                  <a:lnTo>
                    <a:pt x="347" y="88"/>
                  </a:lnTo>
                  <a:lnTo>
                    <a:pt x="347" y="95"/>
                  </a:lnTo>
                  <a:lnTo>
                    <a:pt x="350" y="101"/>
                  </a:lnTo>
                  <a:lnTo>
                    <a:pt x="352" y="108"/>
                  </a:lnTo>
                  <a:lnTo>
                    <a:pt x="353" y="115"/>
                  </a:lnTo>
                  <a:lnTo>
                    <a:pt x="354" y="122"/>
                  </a:lnTo>
                  <a:lnTo>
                    <a:pt x="354" y="129"/>
                  </a:lnTo>
                  <a:lnTo>
                    <a:pt x="356" y="136"/>
                  </a:lnTo>
                  <a:lnTo>
                    <a:pt x="357" y="145"/>
                  </a:lnTo>
                  <a:lnTo>
                    <a:pt x="356" y="152"/>
                  </a:lnTo>
                  <a:lnTo>
                    <a:pt x="356" y="160"/>
                  </a:lnTo>
                  <a:lnTo>
                    <a:pt x="356" y="165"/>
                  </a:lnTo>
                  <a:lnTo>
                    <a:pt x="356" y="174"/>
                  </a:lnTo>
                  <a:lnTo>
                    <a:pt x="356" y="181"/>
                  </a:lnTo>
                  <a:lnTo>
                    <a:pt x="356" y="188"/>
                  </a:lnTo>
                  <a:lnTo>
                    <a:pt x="356" y="195"/>
                  </a:lnTo>
                  <a:lnTo>
                    <a:pt x="356" y="203"/>
                  </a:lnTo>
                  <a:lnTo>
                    <a:pt x="354" y="210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4" y="231"/>
                  </a:lnTo>
                  <a:lnTo>
                    <a:pt x="353" y="237"/>
                  </a:lnTo>
                  <a:lnTo>
                    <a:pt x="353" y="243"/>
                  </a:lnTo>
                  <a:lnTo>
                    <a:pt x="353" y="250"/>
                  </a:lnTo>
                  <a:lnTo>
                    <a:pt x="353" y="257"/>
                  </a:lnTo>
                  <a:lnTo>
                    <a:pt x="352" y="262"/>
                  </a:lnTo>
                  <a:lnTo>
                    <a:pt x="352" y="267"/>
                  </a:lnTo>
                  <a:lnTo>
                    <a:pt x="350" y="273"/>
                  </a:lnTo>
                  <a:lnTo>
                    <a:pt x="350" y="279"/>
                  </a:lnTo>
                  <a:lnTo>
                    <a:pt x="349" y="282"/>
                  </a:lnTo>
                  <a:lnTo>
                    <a:pt x="349" y="288"/>
                  </a:lnTo>
                  <a:lnTo>
                    <a:pt x="349" y="290"/>
                  </a:lnTo>
                  <a:lnTo>
                    <a:pt x="349" y="296"/>
                  </a:lnTo>
                  <a:lnTo>
                    <a:pt x="347" y="302"/>
                  </a:lnTo>
                  <a:lnTo>
                    <a:pt x="347" y="306"/>
                  </a:lnTo>
                  <a:lnTo>
                    <a:pt x="347" y="309"/>
                  </a:lnTo>
                  <a:lnTo>
                    <a:pt x="347" y="312"/>
                  </a:lnTo>
                  <a:lnTo>
                    <a:pt x="284" y="308"/>
                  </a:lnTo>
                  <a:lnTo>
                    <a:pt x="284" y="306"/>
                  </a:lnTo>
                  <a:lnTo>
                    <a:pt x="284" y="305"/>
                  </a:lnTo>
                  <a:lnTo>
                    <a:pt x="285" y="301"/>
                  </a:lnTo>
                  <a:lnTo>
                    <a:pt x="287" y="296"/>
                  </a:lnTo>
                  <a:lnTo>
                    <a:pt x="287" y="290"/>
                  </a:lnTo>
                  <a:lnTo>
                    <a:pt x="288" y="285"/>
                  </a:lnTo>
                  <a:lnTo>
                    <a:pt x="290" y="278"/>
                  </a:lnTo>
                  <a:lnTo>
                    <a:pt x="293" y="269"/>
                  </a:lnTo>
                  <a:lnTo>
                    <a:pt x="293" y="265"/>
                  </a:lnTo>
                  <a:lnTo>
                    <a:pt x="294" y="260"/>
                  </a:lnTo>
                  <a:lnTo>
                    <a:pt x="295" y="256"/>
                  </a:lnTo>
                  <a:lnTo>
                    <a:pt x="297" y="250"/>
                  </a:lnTo>
                  <a:lnTo>
                    <a:pt x="297" y="246"/>
                  </a:lnTo>
                  <a:lnTo>
                    <a:pt x="298" y="240"/>
                  </a:lnTo>
                  <a:lnTo>
                    <a:pt x="298" y="234"/>
                  </a:lnTo>
                  <a:lnTo>
                    <a:pt x="300" y="230"/>
                  </a:lnTo>
                  <a:lnTo>
                    <a:pt x="300" y="223"/>
                  </a:lnTo>
                  <a:lnTo>
                    <a:pt x="301" y="219"/>
                  </a:lnTo>
                  <a:lnTo>
                    <a:pt x="301" y="211"/>
                  </a:lnTo>
                  <a:lnTo>
                    <a:pt x="304" y="207"/>
                  </a:lnTo>
                  <a:lnTo>
                    <a:pt x="304" y="200"/>
                  </a:lnTo>
                  <a:lnTo>
                    <a:pt x="306" y="194"/>
                  </a:lnTo>
                  <a:lnTo>
                    <a:pt x="306" y="188"/>
                  </a:lnTo>
                  <a:lnTo>
                    <a:pt x="307" y="183"/>
                  </a:lnTo>
                  <a:lnTo>
                    <a:pt x="307" y="175"/>
                  </a:lnTo>
                  <a:lnTo>
                    <a:pt x="307" y="170"/>
                  </a:lnTo>
                  <a:lnTo>
                    <a:pt x="307" y="162"/>
                  </a:lnTo>
                  <a:lnTo>
                    <a:pt x="307" y="157"/>
                  </a:lnTo>
                  <a:lnTo>
                    <a:pt x="306" y="151"/>
                  </a:lnTo>
                  <a:lnTo>
                    <a:pt x="304" y="145"/>
                  </a:lnTo>
                  <a:lnTo>
                    <a:pt x="304" y="141"/>
                  </a:lnTo>
                  <a:lnTo>
                    <a:pt x="303" y="135"/>
                  </a:lnTo>
                  <a:lnTo>
                    <a:pt x="300" y="129"/>
                  </a:lnTo>
                  <a:lnTo>
                    <a:pt x="298" y="125"/>
                  </a:lnTo>
                  <a:lnTo>
                    <a:pt x="297" y="119"/>
                  </a:lnTo>
                  <a:lnTo>
                    <a:pt x="295" y="116"/>
                  </a:lnTo>
                  <a:lnTo>
                    <a:pt x="293" y="111"/>
                  </a:lnTo>
                  <a:lnTo>
                    <a:pt x="291" y="106"/>
                  </a:lnTo>
                  <a:lnTo>
                    <a:pt x="288" y="103"/>
                  </a:lnTo>
                  <a:lnTo>
                    <a:pt x="287" y="99"/>
                  </a:lnTo>
                  <a:lnTo>
                    <a:pt x="282" y="92"/>
                  </a:lnTo>
                  <a:lnTo>
                    <a:pt x="278" y="86"/>
                  </a:lnTo>
                  <a:lnTo>
                    <a:pt x="274" y="80"/>
                  </a:lnTo>
                  <a:lnTo>
                    <a:pt x="270" y="76"/>
                  </a:lnTo>
                  <a:lnTo>
                    <a:pt x="264" y="70"/>
                  </a:lnTo>
                  <a:lnTo>
                    <a:pt x="262" y="69"/>
                  </a:lnTo>
                  <a:lnTo>
                    <a:pt x="107" y="93"/>
                  </a:lnTo>
                  <a:lnTo>
                    <a:pt x="108" y="93"/>
                  </a:lnTo>
                  <a:lnTo>
                    <a:pt x="113" y="96"/>
                  </a:lnTo>
                  <a:lnTo>
                    <a:pt x="114" y="99"/>
                  </a:lnTo>
                  <a:lnTo>
                    <a:pt x="118" y="102"/>
                  </a:lnTo>
                  <a:lnTo>
                    <a:pt x="123" y="106"/>
                  </a:lnTo>
                  <a:lnTo>
                    <a:pt x="127" y="111"/>
                  </a:lnTo>
                  <a:lnTo>
                    <a:pt x="131" y="116"/>
                  </a:lnTo>
                  <a:lnTo>
                    <a:pt x="136" y="122"/>
                  </a:lnTo>
                  <a:lnTo>
                    <a:pt x="140" y="128"/>
                  </a:lnTo>
                  <a:lnTo>
                    <a:pt x="144" y="136"/>
                  </a:lnTo>
                  <a:lnTo>
                    <a:pt x="146" y="141"/>
                  </a:lnTo>
                  <a:lnTo>
                    <a:pt x="149" y="144"/>
                  </a:lnTo>
                  <a:lnTo>
                    <a:pt x="151" y="148"/>
                  </a:lnTo>
                  <a:lnTo>
                    <a:pt x="153" y="154"/>
                  </a:lnTo>
                  <a:lnTo>
                    <a:pt x="154" y="158"/>
                  </a:lnTo>
                  <a:lnTo>
                    <a:pt x="157" y="162"/>
                  </a:lnTo>
                  <a:lnTo>
                    <a:pt x="160" y="168"/>
                  </a:lnTo>
                  <a:lnTo>
                    <a:pt x="162" y="174"/>
                  </a:lnTo>
                  <a:lnTo>
                    <a:pt x="163" y="180"/>
                  </a:lnTo>
                  <a:lnTo>
                    <a:pt x="164" y="185"/>
                  </a:lnTo>
                  <a:lnTo>
                    <a:pt x="164" y="191"/>
                  </a:lnTo>
                  <a:lnTo>
                    <a:pt x="166" y="197"/>
                  </a:lnTo>
                  <a:lnTo>
                    <a:pt x="167" y="203"/>
                  </a:lnTo>
                  <a:lnTo>
                    <a:pt x="169" y="208"/>
                  </a:lnTo>
                  <a:lnTo>
                    <a:pt x="169" y="214"/>
                  </a:lnTo>
                  <a:lnTo>
                    <a:pt x="170" y="220"/>
                  </a:lnTo>
                  <a:lnTo>
                    <a:pt x="170" y="226"/>
                  </a:lnTo>
                  <a:lnTo>
                    <a:pt x="172" y="231"/>
                  </a:lnTo>
                  <a:lnTo>
                    <a:pt x="172" y="237"/>
                  </a:lnTo>
                  <a:lnTo>
                    <a:pt x="172" y="243"/>
                  </a:lnTo>
                  <a:lnTo>
                    <a:pt x="172" y="249"/>
                  </a:lnTo>
                  <a:lnTo>
                    <a:pt x="172" y="253"/>
                  </a:lnTo>
                  <a:lnTo>
                    <a:pt x="172" y="259"/>
                  </a:lnTo>
                  <a:lnTo>
                    <a:pt x="173" y="265"/>
                  </a:lnTo>
                  <a:lnTo>
                    <a:pt x="172" y="269"/>
                  </a:lnTo>
                  <a:lnTo>
                    <a:pt x="172" y="273"/>
                  </a:lnTo>
                  <a:lnTo>
                    <a:pt x="172" y="278"/>
                  </a:lnTo>
                  <a:lnTo>
                    <a:pt x="172" y="282"/>
                  </a:lnTo>
                  <a:lnTo>
                    <a:pt x="172" y="286"/>
                  </a:lnTo>
                  <a:lnTo>
                    <a:pt x="172" y="290"/>
                  </a:lnTo>
                  <a:lnTo>
                    <a:pt x="172" y="295"/>
                  </a:lnTo>
                  <a:lnTo>
                    <a:pt x="172" y="298"/>
                  </a:lnTo>
                  <a:lnTo>
                    <a:pt x="170" y="303"/>
                  </a:lnTo>
                  <a:lnTo>
                    <a:pt x="170" y="308"/>
                  </a:lnTo>
                  <a:lnTo>
                    <a:pt x="170" y="309"/>
                  </a:lnTo>
                  <a:lnTo>
                    <a:pt x="170" y="312"/>
                  </a:lnTo>
                  <a:lnTo>
                    <a:pt x="85" y="3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5" name="Freeform 26"/>
            <p:cNvSpPr>
              <a:spLocks/>
            </p:cNvSpPr>
            <p:nvPr/>
          </p:nvSpPr>
          <p:spPr bwMode="auto">
            <a:xfrm>
              <a:off x="2617193" y="3229050"/>
              <a:ext cx="161925" cy="65088"/>
            </a:xfrm>
            <a:custGeom>
              <a:avLst/>
              <a:gdLst>
                <a:gd name="T0" fmla="*/ 2000374020 w 204"/>
                <a:gd name="T1" fmla="*/ 2147483647 h 82"/>
                <a:gd name="T2" fmla="*/ 2147483647 w 204"/>
                <a:gd name="T3" fmla="*/ 2147483647 h 82"/>
                <a:gd name="T4" fmla="*/ 2147483647 w 204"/>
                <a:gd name="T5" fmla="*/ 2147483647 h 82"/>
                <a:gd name="T6" fmla="*/ 2147483647 w 204"/>
                <a:gd name="T7" fmla="*/ 2147483647 h 82"/>
                <a:gd name="T8" fmla="*/ 2147483647 w 204"/>
                <a:gd name="T9" fmla="*/ 2147483647 h 82"/>
                <a:gd name="T10" fmla="*/ 0 w 204"/>
                <a:gd name="T11" fmla="*/ 0 h 82"/>
                <a:gd name="T12" fmla="*/ 2000374020 w 204"/>
                <a:gd name="T13" fmla="*/ 2147483647 h 82"/>
                <a:gd name="T14" fmla="*/ 2000374020 w 204"/>
                <a:gd name="T15" fmla="*/ 2147483647 h 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4"/>
                <a:gd name="T25" fmla="*/ 0 h 82"/>
                <a:gd name="T26" fmla="*/ 204 w 204"/>
                <a:gd name="T27" fmla="*/ 82 h 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4" h="82">
                  <a:moveTo>
                    <a:pt x="4" y="58"/>
                  </a:moveTo>
                  <a:lnTo>
                    <a:pt x="93" y="82"/>
                  </a:lnTo>
                  <a:lnTo>
                    <a:pt x="167" y="62"/>
                  </a:lnTo>
                  <a:lnTo>
                    <a:pt x="204" y="16"/>
                  </a:lnTo>
                  <a:lnTo>
                    <a:pt x="78" y="13"/>
                  </a:lnTo>
                  <a:lnTo>
                    <a:pt x="0" y="0"/>
                  </a:lnTo>
                  <a:lnTo>
                    <a:pt x="4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6" name="Freeform 27"/>
            <p:cNvSpPr>
              <a:spLocks/>
            </p:cNvSpPr>
            <p:nvPr/>
          </p:nvSpPr>
          <p:spPr bwMode="auto">
            <a:xfrm>
              <a:off x="2369543" y="3351287"/>
              <a:ext cx="306388" cy="303213"/>
            </a:xfrm>
            <a:custGeom>
              <a:avLst/>
              <a:gdLst>
                <a:gd name="T0" fmla="*/ 0 w 387"/>
                <a:gd name="T1" fmla="*/ 2147483647 h 383"/>
                <a:gd name="T2" fmla="*/ 2147483647 w 387"/>
                <a:gd name="T3" fmla="*/ 0 h 383"/>
                <a:gd name="T4" fmla="*/ 2147483647 w 387"/>
                <a:gd name="T5" fmla="*/ 2147483647 h 383"/>
                <a:gd name="T6" fmla="*/ 2147483647 w 387"/>
                <a:gd name="T7" fmla="*/ 2147483647 h 383"/>
                <a:gd name="T8" fmla="*/ 2147483647 w 387"/>
                <a:gd name="T9" fmla="*/ 2147483647 h 383"/>
                <a:gd name="T10" fmla="*/ 2147483647 w 387"/>
                <a:gd name="T11" fmla="*/ 2147483647 h 383"/>
                <a:gd name="T12" fmla="*/ 0 w 387"/>
                <a:gd name="T13" fmla="*/ 2147483647 h 383"/>
                <a:gd name="T14" fmla="*/ 0 w 387"/>
                <a:gd name="T15" fmla="*/ 2147483647 h 3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7"/>
                <a:gd name="T25" fmla="*/ 0 h 383"/>
                <a:gd name="T26" fmla="*/ 387 w 387"/>
                <a:gd name="T27" fmla="*/ 383 h 3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7" h="383">
                  <a:moveTo>
                    <a:pt x="0" y="19"/>
                  </a:moveTo>
                  <a:lnTo>
                    <a:pt x="387" y="0"/>
                  </a:lnTo>
                  <a:lnTo>
                    <a:pt x="197" y="383"/>
                  </a:lnTo>
                  <a:lnTo>
                    <a:pt x="191" y="272"/>
                  </a:lnTo>
                  <a:lnTo>
                    <a:pt x="276" y="71"/>
                  </a:lnTo>
                  <a:lnTo>
                    <a:pt x="87" y="74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7" name="Freeform 28"/>
            <p:cNvSpPr>
              <a:spLocks/>
            </p:cNvSpPr>
            <p:nvPr/>
          </p:nvSpPr>
          <p:spPr bwMode="auto">
            <a:xfrm>
              <a:off x="2366368" y="3363987"/>
              <a:ext cx="166688" cy="292100"/>
            </a:xfrm>
            <a:custGeom>
              <a:avLst/>
              <a:gdLst>
                <a:gd name="T0" fmla="*/ 0 w 212"/>
                <a:gd name="T1" fmla="*/ 0 h 366"/>
                <a:gd name="T2" fmla="*/ 2147483647 w 212"/>
                <a:gd name="T3" fmla="*/ 2147483647 h 366"/>
                <a:gd name="T4" fmla="*/ 2147483647 w 212"/>
                <a:gd name="T5" fmla="*/ 2147483647 h 366"/>
                <a:gd name="T6" fmla="*/ 2147483647 w 212"/>
                <a:gd name="T7" fmla="*/ 2147483647 h 366"/>
                <a:gd name="T8" fmla="*/ 0 w 212"/>
                <a:gd name="T9" fmla="*/ 0 h 366"/>
                <a:gd name="T10" fmla="*/ 0 w 212"/>
                <a:gd name="T11" fmla="*/ 0 h 3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2"/>
                <a:gd name="T19" fmla="*/ 0 h 366"/>
                <a:gd name="T20" fmla="*/ 212 w 212"/>
                <a:gd name="T21" fmla="*/ 366 h 3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2" h="366">
                  <a:moveTo>
                    <a:pt x="0" y="0"/>
                  </a:moveTo>
                  <a:lnTo>
                    <a:pt x="206" y="366"/>
                  </a:lnTo>
                  <a:lnTo>
                    <a:pt x="212" y="254"/>
                  </a:lnTo>
                  <a:lnTo>
                    <a:pt x="95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8" name="Freeform 29"/>
            <p:cNvSpPr>
              <a:spLocks/>
            </p:cNvSpPr>
            <p:nvPr/>
          </p:nvSpPr>
          <p:spPr bwMode="auto">
            <a:xfrm>
              <a:off x="2791818" y="3346525"/>
              <a:ext cx="250825" cy="303213"/>
            </a:xfrm>
            <a:custGeom>
              <a:avLst/>
              <a:gdLst>
                <a:gd name="T0" fmla="*/ 0 w 315"/>
                <a:gd name="T1" fmla="*/ 504148552 h 381"/>
                <a:gd name="T2" fmla="*/ 2147483647 w 315"/>
                <a:gd name="T3" fmla="*/ 0 h 381"/>
                <a:gd name="T4" fmla="*/ 2147483647 w 315"/>
                <a:gd name="T5" fmla="*/ 2147483647 h 381"/>
                <a:gd name="T6" fmla="*/ 2147483647 w 315"/>
                <a:gd name="T7" fmla="*/ 2147483647 h 381"/>
                <a:gd name="T8" fmla="*/ 2147483647 w 315"/>
                <a:gd name="T9" fmla="*/ 2147483647 h 381"/>
                <a:gd name="T10" fmla="*/ 2147483647 w 315"/>
                <a:gd name="T11" fmla="*/ 2147483647 h 381"/>
                <a:gd name="T12" fmla="*/ 0 w 315"/>
                <a:gd name="T13" fmla="*/ 504148552 h 381"/>
                <a:gd name="T14" fmla="*/ 0 w 315"/>
                <a:gd name="T15" fmla="*/ 504148552 h 3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5"/>
                <a:gd name="T25" fmla="*/ 0 h 381"/>
                <a:gd name="T26" fmla="*/ 315 w 315"/>
                <a:gd name="T27" fmla="*/ 381 h 38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5" h="381">
                  <a:moveTo>
                    <a:pt x="0" y="1"/>
                  </a:moveTo>
                  <a:lnTo>
                    <a:pt x="315" y="0"/>
                  </a:lnTo>
                  <a:lnTo>
                    <a:pt x="140" y="381"/>
                  </a:lnTo>
                  <a:lnTo>
                    <a:pt x="131" y="237"/>
                  </a:lnTo>
                  <a:lnTo>
                    <a:pt x="243" y="46"/>
                  </a:lnTo>
                  <a:lnTo>
                    <a:pt x="56" y="6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9" name="Freeform 30"/>
            <p:cNvSpPr>
              <a:spLocks/>
            </p:cNvSpPr>
            <p:nvPr/>
          </p:nvSpPr>
          <p:spPr bwMode="auto">
            <a:xfrm>
              <a:off x="2787055" y="3349700"/>
              <a:ext cx="130175" cy="295275"/>
            </a:xfrm>
            <a:custGeom>
              <a:avLst/>
              <a:gdLst>
                <a:gd name="T0" fmla="*/ 0 w 163"/>
                <a:gd name="T1" fmla="*/ 0 h 371"/>
                <a:gd name="T2" fmla="*/ 2147483647 w 163"/>
                <a:gd name="T3" fmla="*/ 2147483647 h 371"/>
                <a:gd name="T4" fmla="*/ 2147483647 w 163"/>
                <a:gd name="T5" fmla="*/ 2147483647 h 371"/>
                <a:gd name="T6" fmla="*/ 2147483647 w 163"/>
                <a:gd name="T7" fmla="*/ 2147483647 h 371"/>
                <a:gd name="T8" fmla="*/ 0 w 163"/>
                <a:gd name="T9" fmla="*/ 0 h 371"/>
                <a:gd name="T10" fmla="*/ 0 w 163"/>
                <a:gd name="T11" fmla="*/ 0 h 3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3"/>
                <a:gd name="T19" fmla="*/ 0 h 371"/>
                <a:gd name="T20" fmla="*/ 163 w 163"/>
                <a:gd name="T21" fmla="*/ 371 h 3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3" h="371">
                  <a:moveTo>
                    <a:pt x="0" y="0"/>
                  </a:moveTo>
                  <a:lnTo>
                    <a:pt x="143" y="371"/>
                  </a:lnTo>
                  <a:lnTo>
                    <a:pt x="163" y="257"/>
                  </a:lnTo>
                  <a:lnTo>
                    <a:pt x="69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0" name="Freeform 31"/>
            <p:cNvSpPr>
              <a:spLocks/>
            </p:cNvSpPr>
            <p:nvPr/>
          </p:nvSpPr>
          <p:spPr bwMode="auto">
            <a:xfrm>
              <a:off x="2655293" y="3494162"/>
              <a:ext cx="155575" cy="195263"/>
            </a:xfrm>
            <a:custGeom>
              <a:avLst/>
              <a:gdLst>
                <a:gd name="T0" fmla="*/ 0 w 194"/>
                <a:gd name="T1" fmla="*/ 2147483647 h 248"/>
                <a:gd name="T2" fmla="*/ 2147483647 w 194"/>
                <a:gd name="T3" fmla="*/ 0 h 248"/>
                <a:gd name="T4" fmla="*/ 2147483647 w 194"/>
                <a:gd name="T5" fmla="*/ 2147483647 h 248"/>
                <a:gd name="T6" fmla="*/ 2147483647 w 194"/>
                <a:gd name="T7" fmla="*/ 2147483647 h 248"/>
                <a:gd name="T8" fmla="*/ 2147483647 w 194"/>
                <a:gd name="T9" fmla="*/ 2147483647 h 248"/>
                <a:gd name="T10" fmla="*/ 2147483647 w 194"/>
                <a:gd name="T11" fmla="*/ 2147483647 h 248"/>
                <a:gd name="T12" fmla="*/ 0 w 194"/>
                <a:gd name="T13" fmla="*/ 2147483647 h 248"/>
                <a:gd name="T14" fmla="*/ 0 w 194"/>
                <a:gd name="T15" fmla="*/ 2147483647 h 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4"/>
                <a:gd name="T25" fmla="*/ 0 h 248"/>
                <a:gd name="T26" fmla="*/ 194 w 194"/>
                <a:gd name="T27" fmla="*/ 248 h 2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4" h="248">
                  <a:moveTo>
                    <a:pt x="0" y="6"/>
                  </a:moveTo>
                  <a:lnTo>
                    <a:pt x="194" y="0"/>
                  </a:lnTo>
                  <a:lnTo>
                    <a:pt x="82" y="248"/>
                  </a:lnTo>
                  <a:lnTo>
                    <a:pt x="73" y="166"/>
                  </a:lnTo>
                  <a:lnTo>
                    <a:pt x="121" y="46"/>
                  </a:lnTo>
                  <a:lnTo>
                    <a:pt x="36" y="4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1" name="Freeform 32"/>
            <p:cNvSpPr>
              <a:spLocks/>
            </p:cNvSpPr>
            <p:nvPr/>
          </p:nvSpPr>
          <p:spPr bwMode="auto">
            <a:xfrm>
              <a:off x="2653705" y="3498925"/>
              <a:ext cx="84138" cy="192088"/>
            </a:xfrm>
            <a:custGeom>
              <a:avLst/>
              <a:gdLst>
                <a:gd name="T0" fmla="*/ 0 w 107"/>
                <a:gd name="T1" fmla="*/ 0 h 242"/>
                <a:gd name="T2" fmla="*/ 2147483647 w 107"/>
                <a:gd name="T3" fmla="*/ 2147483647 h 242"/>
                <a:gd name="T4" fmla="*/ 2147483647 w 107"/>
                <a:gd name="T5" fmla="*/ 2147483647 h 242"/>
                <a:gd name="T6" fmla="*/ 2147483647 w 107"/>
                <a:gd name="T7" fmla="*/ 2147483647 h 242"/>
                <a:gd name="T8" fmla="*/ 0 w 107"/>
                <a:gd name="T9" fmla="*/ 0 h 242"/>
                <a:gd name="T10" fmla="*/ 0 w 107"/>
                <a:gd name="T11" fmla="*/ 0 h 2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242"/>
                <a:gd name="T20" fmla="*/ 107 w 107"/>
                <a:gd name="T21" fmla="*/ 242 h 2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242">
                  <a:moveTo>
                    <a:pt x="0" y="0"/>
                  </a:moveTo>
                  <a:lnTo>
                    <a:pt x="85" y="242"/>
                  </a:lnTo>
                  <a:lnTo>
                    <a:pt x="107" y="141"/>
                  </a:lnTo>
                  <a:lnTo>
                    <a:pt x="6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2" name="Freeform 33"/>
            <p:cNvSpPr>
              <a:spLocks/>
            </p:cNvSpPr>
            <p:nvPr/>
          </p:nvSpPr>
          <p:spPr bwMode="auto">
            <a:xfrm>
              <a:off x="2199680" y="3638625"/>
              <a:ext cx="971550" cy="357188"/>
            </a:xfrm>
            <a:custGeom>
              <a:avLst/>
              <a:gdLst>
                <a:gd name="T0" fmla="*/ 2147483647 w 1225"/>
                <a:gd name="T1" fmla="*/ 2147483647 h 450"/>
                <a:gd name="T2" fmla="*/ 2147483647 w 1225"/>
                <a:gd name="T3" fmla="*/ 2147483647 h 450"/>
                <a:gd name="T4" fmla="*/ 2147483647 w 1225"/>
                <a:gd name="T5" fmla="*/ 2147483647 h 450"/>
                <a:gd name="T6" fmla="*/ 2147483647 w 1225"/>
                <a:gd name="T7" fmla="*/ 2147483647 h 450"/>
                <a:gd name="T8" fmla="*/ 2147483647 w 1225"/>
                <a:gd name="T9" fmla="*/ 2147483647 h 450"/>
                <a:gd name="T10" fmla="*/ 2147483647 w 1225"/>
                <a:gd name="T11" fmla="*/ 2147483647 h 450"/>
                <a:gd name="T12" fmla="*/ 2147483647 w 1225"/>
                <a:gd name="T13" fmla="*/ 2147483647 h 450"/>
                <a:gd name="T14" fmla="*/ 2147483647 w 1225"/>
                <a:gd name="T15" fmla="*/ 2147483647 h 450"/>
                <a:gd name="T16" fmla="*/ 2147483647 w 1225"/>
                <a:gd name="T17" fmla="*/ 2147483647 h 450"/>
                <a:gd name="T18" fmla="*/ 2147483647 w 1225"/>
                <a:gd name="T19" fmla="*/ 2147483647 h 450"/>
                <a:gd name="T20" fmla="*/ 2147483647 w 1225"/>
                <a:gd name="T21" fmla="*/ 2147483647 h 450"/>
                <a:gd name="T22" fmla="*/ 2147483647 w 1225"/>
                <a:gd name="T23" fmla="*/ 2147483647 h 450"/>
                <a:gd name="T24" fmla="*/ 2147483647 w 1225"/>
                <a:gd name="T25" fmla="*/ 2147483647 h 450"/>
                <a:gd name="T26" fmla="*/ 2147483647 w 1225"/>
                <a:gd name="T27" fmla="*/ 2147483647 h 450"/>
                <a:gd name="T28" fmla="*/ 2147483647 w 1225"/>
                <a:gd name="T29" fmla="*/ 2147483647 h 450"/>
                <a:gd name="T30" fmla="*/ 2147483647 w 1225"/>
                <a:gd name="T31" fmla="*/ 2147483647 h 450"/>
                <a:gd name="T32" fmla="*/ 2147483647 w 1225"/>
                <a:gd name="T33" fmla="*/ 2147483647 h 450"/>
                <a:gd name="T34" fmla="*/ 2147483647 w 1225"/>
                <a:gd name="T35" fmla="*/ 2147483647 h 450"/>
                <a:gd name="T36" fmla="*/ 2147483647 w 1225"/>
                <a:gd name="T37" fmla="*/ 2147483647 h 450"/>
                <a:gd name="T38" fmla="*/ 2147483647 w 1225"/>
                <a:gd name="T39" fmla="*/ 2147483647 h 450"/>
                <a:gd name="T40" fmla="*/ 2147483647 w 1225"/>
                <a:gd name="T41" fmla="*/ 2147483647 h 450"/>
                <a:gd name="T42" fmla="*/ 2147483647 w 1225"/>
                <a:gd name="T43" fmla="*/ 2147483647 h 450"/>
                <a:gd name="T44" fmla="*/ 2147483647 w 1225"/>
                <a:gd name="T45" fmla="*/ 2147483647 h 450"/>
                <a:gd name="T46" fmla="*/ 2147483647 w 1225"/>
                <a:gd name="T47" fmla="*/ 2147483647 h 450"/>
                <a:gd name="T48" fmla="*/ 2147483647 w 1225"/>
                <a:gd name="T49" fmla="*/ 2147483647 h 450"/>
                <a:gd name="T50" fmla="*/ 2147483647 w 1225"/>
                <a:gd name="T51" fmla="*/ 2147483647 h 450"/>
                <a:gd name="T52" fmla="*/ 2147483647 w 1225"/>
                <a:gd name="T53" fmla="*/ 2147483647 h 450"/>
                <a:gd name="T54" fmla="*/ 2147483647 w 1225"/>
                <a:gd name="T55" fmla="*/ 2147483647 h 450"/>
                <a:gd name="T56" fmla="*/ 2147483647 w 1225"/>
                <a:gd name="T57" fmla="*/ 2147483647 h 450"/>
                <a:gd name="T58" fmla="*/ 2147483647 w 1225"/>
                <a:gd name="T59" fmla="*/ 2000380051 h 450"/>
                <a:gd name="T60" fmla="*/ 2147483647 w 1225"/>
                <a:gd name="T61" fmla="*/ 2147483647 h 450"/>
                <a:gd name="T62" fmla="*/ 2147483647 w 1225"/>
                <a:gd name="T63" fmla="*/ 2147483647 h 450"/>
                <a:gd name="T64" fmla="*/ 2147483647 w 1225"/>
                <a:gd name="T65" fmla="*/ 2147483647 h 450"/>
                <a:gd name="T66" fmla="*/ 2147483647 w 1225"/>
                <a:gd name="T67" fmla="*/ 2147483647 h 450"/>
                <a:gd name="T68" fmla="*/ 2147483647 w 1225"/>
                <a:gd name="T69" fmla="*/ 2147483647 h 450"/>
                <a:gd name="T70" fmla="*/ 2147483647 w 1225"/>
                <a:gd name="T71" fmla="*/ 2147483647 h 450"/>
                <a:gd name="T72" fmla="*/ 2147483647 w 1225"/>
                <a:gd name="T73" fmla="*/ 2147483647 h 450"/>
                <a:gd name="T74" fmla="*/ 2147483647 w 1225"/>
                <a:gd name="T75" fmla="*/ 2147483647 h 450"/>
                <a:gd name="T76" fmla="*/ 2147483647 w 1225"/>
                <a:gd name="T77" fmla="*/ 2147483647 h 450"/>
                <a:gd name="T78" fmla="*/ 2147483647 w 1225"/>
                <a:gd name="T79" fmla="*/ 2147483647 h 450"/>
                <a:gd name="T80" fmla="*/ 2147483647 w 1225"/>
                <a:gd name="T81" fmla="*/ 2147483647 h 450"/>
                <a:gd name="T82" fmla="*/ 2147483647 w 1225"/>
                <a:gd name="T83" fmla="*/ 2147483647 h 450"/>
                <a:gd name="T84" fmla="*/ 2147483647 w 1225"/>
                <a:gd name="T85" fmla="*/ 2147483647 h 450"/>
                <a:gd name="T86" fmla="*/ 2147483647 w 1225"/>
                <a:gd name="T87" fmla="*/ 2147483647 h 450"/>
                <a:gd name="T88" fmla="*/ 2147483647 w 1225"/>
                <a:gd name="T89" fmla="*/ 2147483647 h 450"/>
                <a:gd name="T90" fmla="*/ 2147483647 w 1225"/>
                <a:gd name="T91" fmla="*/ 2147483647 h 450"/>
                <a:gd name="T92" fmla="*/ 2147483647 w 1225"/>
                <a:gd name="T93" fmla="*/ 2147483647 h 450"/>
                <a:gd name="T94" fmla="*/ 2147483647 w 1225"/>
                <a:gd name="T95" fmla="*/ 2147483647 h 450"/>
                <a:gd name="T96" fmla="*/ 2147483647 w 1225"/>
                <a:gd name="T97" fmla="*/ 2147483647 h 450"/>
                <a:gd name="T98" fmla="*/ 2147483647 w 1225"/>
                <a:gd name="T99" fmla="*/ 2147483647 h 450"/>
                <a:gd name="T100" fmla="*/ 2147483647 w 1225"/>
                <a:gd name="T101" fmla="*/ 2147483647 h 450"/>
                <a:gd name="T102" fmla="*/ 2147483647 w 1225"/>
                <a:gd name="T103" fmla="*/ 2147483647 h 450"/>
                <a:gd name="T104" fmla="*/ 2147483647 w 1225"/>
                <a:gd name="T105" fmla="*/ 2147483647 h 450"/>
                <a:gd name="T106" fmla="*/ 2147483647 w 1225"/>
                <a:gd name="T107" fmla="*/ 2147483647 h 450"/>
                <a:gd name="T108" fmla="*/ 0 w 1225"/>
                <a:gd name="T109" fmla="*/ 2147483647 h 45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25"/>
                <a:gd name="T166" fmla="*/ 0 h 450"/>
                <a:gd name="T167" fmla="*/ 1225 w 1225"/>
                <a:gd name="T168" fmla="*/ 450 h 45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25" h="450">
                  <a:moveTo>
                    <a:pt x="0" y="21"/>
                  </a:moveTo>
                  <a:lnTo>
                    <a:pt x="0" y="23"/>
                  </a:lnTo>
                  <a:lnTo>
                    <a:pt x="2" y="30"/>
                  </a:lnTo>
                  <a:lnTo>
                    <a:pt x="2" y="33"/>
                  </a:lnTo>
                  <a:lnTo>
                    <a:pt x="3" y="39"/>
                  </a:lnTo>
                  <a:lnTo>
                    <a:pt x="3" y="44"/>
                  </a:lnTo>
                  <a:lnTo>
                    <a:pt x="6" y="53"/>
                  </a:lnTo>
                  <a:lnTo>
                    <a:pt x="6" y="56"/>
                  </a:lnTo>
                  <a:lnTo>
                    <a:pt x="7" y="60"/>
                  </a:lnTo>
                  <a:lnTo>
                    <a:pt x="7" y="63"/>
                  </a:lnTo>
                  <a:lnTo>
                    <a:pt x="9" y="69"/>
                  </a:lnTo>
                  <a:lnTo>
                    <a:pt x="9" y="72"/>
                  </a:lnTo>
                  <a:lnTo>
                    <a:pt x="12" y="78"/>
                  </a:lnTo>
                  <a:lnTo>
                    <a:pt x="12" y="82"/>
                  </a:lnTo>
                  <a:lnTo>
                    <a:pt x="14" y="88"/>
                  </a:lnTo>
                  <a:lnTo>
                    <a:pt x="14" y="92"/>
                  </a:lnTo>
                  <a:lnTo>
                    <a:pt x="16" y="96"/>
                  </a:lnTo>
                  <a:lnTo>
                    <a:pt x="17" y="102"/>
                  </a:lnTo>
                  <a:lnTo>
                    <a:pt x="20" y="108"/>
                  </a:lnTo>
                  <a:lnTo>
                    <a:pt x="22" y="112"/>
                  </a:lnTo>
                  <a:lnTo>
                    <a:pt x="23" y="118"/>
                  </a:lnTo>
                  <a:lnTo>
                    <a:pt x="26" y="124"/>
                  </a:lnTo>
                  <a:lnTo>
                    <a:pt x="27" y="129"/>
                  </a:lnTo>
                  <a:lnTo>
                    <a:pt x="30" y="134"/>
                  </a:lnTo>
                  <a:lnTo>
                    <a:pt x="32" y="141"/>
                  </a:lnTo>
                  <a:lnTo>
                    <a:pt x="35" y="147"/>
                  </a:lnTo>
                  <a:lnTo>
                    <a:pt x="36" y="152"/>
                  </a:lnTo>
                  <a:lnTo>
                    <a:pt x="39" y="158"/>
                  </a:lnTo>
                  <a:lnTo>
                    <a:pt x="42" y="165"/>
                  </a:lnTo>
                  <a:lnTo>
                    <a:pt x="43" y="170"/>
                  </a:lnTo>
                  <a:lnTo>
                    <a:pt x="46" y="177"/>
                  </a:lnTo>
                  <a:lnTo>
                    <a:pt x="49" y="183"/>
                  </a:lnTo>
                  <a:lnTo>
                    <a:pt x="52" y="188"/>
                  </a:lnTo>
                  <a:lnTo>
                    <a:pt x="55" y="196"/>
                  </a:lnTo>
                  <a:lnTo>
                    <a:pt x="58" y="203"/>
                  </a:lnTo>
                  <a:lnTo>
                    <a:pt x="61" y="207"/>
                  </a:lnTo>
                  <a:lnTo>
                    <a:pt x="63" y="214"/>
                  </a:lnTo>
                  <a:lnTo>
                    <a:pt x="66" y="220"/>
                  </a:lnTo>
                  <a:lnTo>
                    <a:pt x="71" y="227"/>
                  </a:lnTo>
                  <a:lnTo>
                    <a:pt x="74" y="233"/>
                  </a:lnTo>
                  <a:lnTo>
                    <a:pt x="78" y="239"/>
                  </a:lnTo>
                  <a:lnTo>
                    <a:pt x="81" y="244"/>
                  </a:lnTo>
                  <a:lnTo>
                    <a:pt x="85" y="250"/>
                  </a:lnTo>
                  <a:lnTo>
                    <a:pt x="88" y="256"/>
                  </a:lnTo>
                  <a:lnTo>
                    <a:pt x="92" y="262"/>
                  </a:lnTo>
                  <a:lnTo>
                    <a:pt x="97" y="269"/>
                  </a:lnTo>
                  <a:lnTo>
                    <a:pt x="101" y="275"/>
                  </a:lnTo>
                  <a:lnTo>
                    <a:pt x="105" y="280"/>
                  </a:lnTo>
                  <a:lnTo>
                    <a:pt x="109" y="285"/>
                  </a:lnTo>
                  <a:lnTo>
                    <a:pt x="114" y="290"/>
                  </a:lnTo>
                  <a:lnTo>
                    <a:pt x="118" y="298"/>
                  </a:lnTo>
                  <a:lnTo>
                    <a:pt x="122" y="302"/>
                  </a:lnTo>
                  <a:lnTo>
                    <a:pt x="128" y="308"/>
                  </a:lnTo>
                  <a:lnTo>
                    <a:pt x="133" y="312"/>
                  </a:lnTo>
                  <a:lnTo>
                    <a:pt x="138" y="318"/>
                  </a:lnTo>
                  <a:lnTo>
                    <a:pt x="143" y="322"/>
                  </a:lnTo>
                  <a:lnTo>
                    <a:pt x="148" y="326"/>
                  </a:lnTo>
                  <a:lnTo>
                    <a:pt x="153" y="331"/>
                  </a:lnTo>
                  <a:lnTo>
                    <a:pt x="158" y="337"/>
                  </a:lnTo>
                  <a:lnTo>
                    <a:pt x="164" y="339"/>
                  </a:lnTo>
                  <a:lnTo>
                    <a:pt x="170" y="344"/>
                  </a:lnTo>
                  <a:lnTo>
                    <a:pt x="176" y="348"/>
                  </a:lnTo>
                  <a:lnTo>
                    <a:pt x="181" y="352"/>
                  </a:lnTo>
                  <a:lnTo>
                    <a:pt x="187" y="355"/>
                  </a:lnTo>
                  <a:lnTo>
                    <a:pt x="193" y="360"/>
                  </a:lnTo>
                  <a:lnTo>
                    <a:pt x="199" y="364"/>
                  </a:lnTo>
                  <a:lnTo>
                    <a:pt x="206" y="367"/>
                  </a:lnTo>
                  <a:lnTo>
                    <a:pt x="212" y="370"/>
                  </a:lnTo>
                  <a:lnTo>
                    <a:pt x="217" y="374"/>
                  </a:lnTo>
                  <a:lnTo>
                    <a:pt x="225" y="377"/>
                  </a:lnTo>
                  <a:lnTo>
                    <a:pt x="230" y="380"/>
                  </a:lnTo>
                  <a:lnTo>
                    <a:pt x="236" y="383"/>
                  </a:lnTo>
                  <a:lnTo>
                    <a:pt x="243" y="385"/>
                  </a:lnTo>
                  <a:lnTo>
                    <a:pt x="249" y="388"/>
                  </a:lnTo>
                  <a:lnTo>
                    <a:pt x="255" y="391"/>
                  </a:lnTo>
                  <a:lnTo>
                    <a:pt x="261" y="394"/>
                  </a:lnTo>
                  <a:lnTo>
                    <a:pt x="268" y="396"/>
                  </a:lnTo>
                  <a:lnTo>
                    <a:pt x="274" y="398"/>
                  </a:lnTo>
                  <a:lnTo>
                    <a:pt x="281" y="401"/>
                  </a:lnTo>
                  <a:lnTo>
                    <a:pt x="285" y="403"/>
                  </a:lnTo>
                  <a:lnTo>
                    <a:pt x="292" y="406"/>
                  </a:lnTo>
                  <a:lnTo>
                    <a:pt x="298" y="407"/>
                  </a:lnTo>
                  <a:lnTo>
                    <a:pt x="304" y="410"/>
                  </a:lnTo>
                  <a:lnTo>
                    <a:pt x="310" y="411"/>
                  </a:lnTo>
                  <a:lnTo>
                    <a:pt x="315" y="414"/>
                  </a:lnTo>
                  <a:lnTo>
                    <a:pt x="323" y="416"/>
                  </a:lnTo>
                  <a:lnTo>
                    <a:pt x="328" y="417"/>
                  </a:lnTo>
                  <a:lnTo>
                    <a:pt x="333" y="419"/>
                  </a:lnTo>
                  <a:lnTo>
                    <a:pt x="338" y="420"/>
                  </a:lnTo>
                  <a:lnTo>
                    <a:pt x="344" y="421"/>
                  </a:lnTo>
                  <a:lnTo>
                    <a:pt x="350" y="423"/>
                  </a:lnTo>
                  <a:lnTo>
                    <a:pt x="354" y="424"/>
                  </a:lnTo>
                  <a:lnTo>
                    <a:pt x="360" y="426"/>
                  </a:lnTo>
                  <a:lnTo>
                    <a:pt x="364" y="426"/>
                  </a:lnTo>
                  <a:lnTo>
                    <a:pt x="370" y="427"/>
                  </a:lnTo>
                  <a:lnTo>
                    <a:pt x="374" y="429"/>
                  </a:lnTo>
                  <a:lnTo>
                    <a:pt x="379" y="430"/>
                  </a:lnTo>
                  <a:lnTo>
                    <a:pt x="383" y="430"/>
                  </a:lnTo>
                  <a:lnTo>
                    <a:pt x="389" y="431"/>
                  </a:lnTo>
                  <a:lnTo>
                    <a:pt x="396" y="433"/>
                  </a:lnTo>
                  <a:lnTo>
                    <a:pt x="405" y="436"/>
                  </a:lnTo>
                  <a:lnTo>
                    <a:pt x="410" y="436"/>
                  </a:lnTo>
                  <a:lnTo>
                    <a:pt x="418" y="437"/>
                  </a:lnTo>
                  <a:lnTo>
                    <a:pt x="422" y="437"/>
                  </a:lnTo>
                  <a:lnTo>
                    <a:pt x="428" y="439"/>
                  </a:lnTo>
                  <a:lnTo>
                    <a:pt x="430" y="439"/>
                  </a:lnTo>
                  <a:lnTo>
                    <a:pt x="433" y="439"/>
                  </a:lnTo>
                  <a:lnTo>
                    <a:pt x="436" y="439"/>
                  </a:lnTo>
                  <a:lnTo>
                    <a:pt x="436" y="440"/>
                  </a:lnTo>
                  <a:lnTo>
                    <a:pt x="436" y="334"/>
                  </a:lnTo>
                  <a:lnTo>
                    <a:pt x="525" y="339"/>
                  </a:lnTo>
                  <a:lnTo>
                    <a:pt x="531" y="450"/>
                  </a:lnTo>
                  <a:lnTo>
                    <a:pt x="751" y="446"/>
                  </a:lnTo>
                  <a:lnTo>
                    <a:pt x="749" y="349"/>
                  </a:lnTo>
                  <a:lnTo>
                    <a:pt x="851" y="349"/>
                  </a:lnTo>
                  <a:lnTo>
                    <a:pt x="859" y="434"/>
                  </a:lnTo>
                  <a:lnTo>
                    <a:pt x="861" y="434"/>
                  </a:lnTo>
                  <a:lnTo>
                    <a:pt x="864" y="434"/>
                  </a:lnTo>
                  <a:lnTo>
                    <a:pt x="868" y="433"/>
                  </a:lnTo>
                  <a:lnTo>
                    <a:pt x="875" y="433"/>
                  </a:lnTo>
                  <a:lnTo>
                    <a:pt x="878" y="433"/>
                  </a:lnTo>
                  <a:lnTo>
                    <a:pt x="882" y="431"/>
                  </a:lnTo>
                  <a:lnTo>
                    <a:pt x="887" y="431"/>
                  </a:lnTo>
                  <a:lnTo>
                    <a:pt x="893" y="431"/>
                  </a:lnTo>
                  <a:lnTo>
                    <a:pt x="897" y="430"/>
                  </a:lnTo>
                  <a:lnTo>
                    <a:pt x="903" y="429"/>
                  </a:lnTo>
                  <a:lnTo>
                    <a:pt x="908" y="427"/>
                  </a:lnTo>
                  <a:lnTo>
                    <a:pt x="916" y="426"/>
                  </a:lnTo>
                  <a:lnTo>
                    <a:pt x="921" y="424"/>
                  </a:lnTo>
                  <a:lnTo>
                    <a:pt x="927" y="423"/>
                  </a:lnTo>
                  <a:lnTo>
                    <a:pt x="934" y="420"/>
                  </a:lnTo>
                  <a:lnTo>
                    <a:pt x="941" y="419"/>
                  </a:lnTo>
                  <a:lnTo>
                    <a:pt x="949" y="416"/>
                  </a:lnTo>
                  <a:lnTo>
                    <a:pt x="954" y="413"/>
                  </a:lnTo>
                  <a:lnTo>
                    <a:pt x="963" y="410"/>
                  </a:lnTo>
                  <a:lnTo>
                    <a:pt x="970" y="407"/>
                  </a:lnTo>
                  <a:lnTo>
                    <a:pt x="977" y="404"/>
                  </a:lnTo>
                  <a:lnTo>
                    <a:pt x="985" y="400"/>
                  </a:lnTo>
                  <a:lnTo>
                    <a:pt x="993" y="396"/>
                  </a:lnTo>
                  <a:lnTo>
                    <a:pt x="1000" y="391"/>
                  </a:lnTo>
                  <a:lnTo>
                    <a:pt x="1008" y="385"/>
                  </a:lnTo>
                  <a:lnTo>
                    <a:pt x="1016" y="381"/>
                  </a:lnTo>
                  <a:lnTo>
                    <a:pt x="1024" y="375"/>
                  </a:lnTo>
                  <a:lnTo>
                    <a:pt x="1032" y="371"/>
                  </a:lnTo>
                  <a:lnTo>
                    <a:pt x="1039" y="364"/>
                  </a:lnTo>
                  <a:lnTo>
                    <a:pt x="1047" y="358"/>
                  </a:lnTo>
                  <a:lnTo>
                    <a:pt x="1054" y="352"/>
                  </a:lnTo>
                  <a:lnTo>
                    <a:pt x="1061" y="348"/>
                  </a:lnTo>
                  <a:lnTo>
                    <a:pt x="1067" y="342"/>
                  </a:lnTo>
                  <a:lnTo>
                    <a:pt x="1074" y="338"/>
                  </a:lnTo>
                  <a:lnTo>
                    <a:pt x="1080" y="332"/>
                  </a:lnTo>
                  <a:lnTo>
                    <a:pt x="1087" y="328"/>
                  </a:lnTo>
                  <a:lnTo>
                    <a:pt x="1093" y="324"/>
                  </a:lnTo>
                  <a:lnTo>
                    <a:pt x="1098" y="319"/>
                  </a:lnTo>
                  <a:lnTo>
                    <a:pt x="1104" y="315"/>
                  </a:lnTo>
                  <a:lnTo>
                    <a:pt x="1110" y="309"/>
                  </a:lnTo>
                  <a:lnTo>
                    <a:pt x="1116" y="305"/>
                  </a:lnTo>
                  <a:lnTo>
                    <a:pt x="1120" y="301"/>
                  </a:lnTo>
                  <a:lnTo>
                    <a:pt x="1126" y="296"/>
                  </a:lnTo>
                  <a:lnTo>
                    <a:pt x="1130" y="290"/>
                  </a:lnTo>
                  <a:lnTo>
                    <a:pt x="1134" y="285"/>
                  </a:lnTo>
                  <a:lnTo>
                    <a:pt x="1139" y="280"/>
                  </a:lnTo>
                  <a:lnTo>
                    <a:pt x="1143" y="275"/>
                  </a:lnTo>
                  <a:lnTo>
                    <a:pt x="1147" y="270"/>
                  </a:lnTo>
                  <a:lnTo>
                    <a:pt x="1150" y="265"/>
                  </a:lnTo>
                  <a:lnTo>
                    <a:pt x="1155" y="260"/>
                  </a:lnTo>
                  <a:lnTo>
                    <a:pt x="1157" y="255"/>
                  </a:lnTo>
                  <a:lnTo>
                    <a:pt x="1160" y="249"/>
                  </a:lnTo>
                  <a:lnTo>
                    <a:pt x="1163" y="242"/>
                  </a:lnTo>
                  <a:lnTo>
                    <a:pt x="1166" y="236"/>
                  </a:lnTo>
                  <a:lnTo>
                    <a:pt x="1169" y="229"/>
                  </a:lnTo>
                  <a:lnTo>
                    <a:pt x="1172" y="223"/>
                  </a:lnTo>
                  <a:lnTo>
                    <a:pt x="1175" y="214"/>
                  </a:lnTo>
                  <a:lnTo>
                    <a:pt x="1176" y="207"/>
                  </a:lnTo>
                  <a:lnTo>
                    <a:pt x="1179" y="200"/>
                  </a:lnTo>
                  <a:lnTo>
                    <a:pt x="1182" y="193"/>
                  </a:lnTo>
                  <a:lnTo>
                    <a:pt x="1182" y="187"/>
                  </a:lnTo>
                  <a:lnTo>
                    <a:pt x="1183" y="183"/>
                  </a:lnTo>
                  <a:lnTo>
                    <a:pt x="1183" y="178"/>
                  </a:lnTo>
                  <a:lnTo>
                    <a:pt x="1185" y="174"/>
                  </a:lnTo>
                  <a:lnTo>
                    <a:pt x="1185" y="170"/>
                  </a:lnTo>
                  <a:lnTo>
                    <a:pt x="1186" y="165"/>
                  </a:lnTo>
                  <a:lnTo>
                    <a:pt x="1186" y="161"/>
                  </a:lnTo>
                  <a:lnTo>
                    <a:pt x="1188" y="157"/>
                  </a:lnTo>
                  <a:lnTo>
                    <a:pt x="1188" y="152"/>
                  </a:lnTo>
                  <a:lnTo>
                    <a:pt x="1189" y="148"/>
                  </a:lnTo>
                  <a:lnTo>
                    <a:pt x="1189" y="142"/>
                  </a:lnTo>
                  <a:lnTo>
                    <a:pt x="1192" y="139"/>
                  </a:lnTo>
                  <a:lnTo>
                    <a:pt x="1193" y="131"/>
                  </a:lnTo>
                  <a:lnTo>
                    <a:pt x="1195" y="122"/>
                  </a:lnTo>
                  <a:lnTo>
                    <a:pt x="1195" y="118"/>
                  </a:lnTo>
                  <a:lnTo>
                    <a:pt x="1196" y="114"/>
                  </a:lnTo>
                  <a:lnTo>
                    <a:pt x="1196" y="109"/>
                  </a:lnTo>
                  <a:lnTo>
                    <a:pt x="1198" y="106"/>
                  </a:lnTo>
                  <a:lnTo>
                    <a:pt x="1201" y="98"/>
                  </a:lnTo>
                  <a:lnTo>
                    <a:pt x="1202" y="90"/>
                  </a:lnTo>
                  <a:lnTo>
                    <a:pt x="1203" y="82"/>
                  </a:lnTo>
                  <a:lnTo>
                    <a:pt x="1206" y="75"/>
                  </a:lnTo>
                  <a:lnTo>
                    <a:pt x="1208" y="67"/>
                  </a:lnTo>
                  <a:lnTo>
                    <a:pt x="1211" y="62"/>
                  </a:lnTo>
                  <a:lnTo>
                    <a:pt x="1211" y="55"/>
                  </a:lnTo>
                  <a:lnTo>
                    <a:pt x="1214" y="47"/>
                  </a:lnTo>
                  <a:lnTo>
                    <a:pt x="1214" y="42"/>
                  </a:lnTo>
                  <a:lnTo>
                    <a:pt x="1216" y="36"/>
                  </a:lnTo>
                  <a:lnTo>
                    <a:pt x="1216" y="30"/>
                  </a:lnTo>
                  <a:lnTo>
                    <a:pt x="1218" y="24"/>
                  </a:lnTo>
                  <a:lnTo>
                    <a:pt x="1219" y="20"/>
                  </a:lnTo>
                  <a:lnTo>
                    <a:pt x="1221" y="16"/>
                  </a:lnTo>
                  <a:lnTo>
                    <a:pt x="1222" y="8"/>
                  </a:lnTo>
                  <a:lnTo>
                    <a:pt x="1224" y="4"/>
                  </a:lnTo>
                  <a:lnTo>
                    <a:pt x="1225" y="0"/>
                  </a:lnTo>
                  <a:lnTo>
                    <a:pt x="1167" y="32"/>
                  </a:lnTo>
                  <a:lnTo>
                    <a:pt x="1166" y="32"/>
                  </a:lnTo>
                  <a:lnTo>
                    <a:pt x="1166" y="34"/>
                  </a:lnTo>
                  <a:lnTo>
                    <a:pt x="1166" y="37"/>
                  </a:lnTo>
                  <a:lnTo>
                    <a:pt x="1165" y="43"/>
                  </a:lnTo>
                  <a:lnTo>
                    <a:pt x="1163" y="49"/>
                  </a:lnTo>
                  <a:lnTo>
                    <a:pt x="1162" y="56"/>
                  </a:lnTo>
                  <a:lnTo>
                    <a:pt x="1160" y="60"/>
                  </a:lnTo>
                  <a:lnTo>
                    <a:pt x="1160" y="65"/>
                  </a:lnTo>
                  <a:lnTo>
                    <a:pt x="1159" y="69"/>
                  </a:lnTo>
                  <a:lnTo>
                    <a:pt x="1159" y="73"/>
                  </a:lnTo>
                  <a:lnTo>
                    <a:pt x="1157" y="79"/>
                  </a:lnTo>
                  <a:lnTo>
                    <a:pt x="1156" y="83"/>
                  </a:lnTo>
                  <a:lnTo>
                    <a:pt x="1155" y="88"/>
                  </a:lnTo>
                  <a:lnTo>
                    <a:pt x="1153" y="93"/>
                  </a:lnTo>
                  <a:lnTo>
                    <a:pt x="1152" y="99"/>
                  </a:lnTo>
                  <a:lnTo>
                    <a:pt x="1150" y="105"/>
                  </a:lnTo>
                  <a:lnTo>
                    <a:pt x="1147" y="111"/>
                  </a:lnTo>
                  <a:lnTo>
                    <a:pt x="1147" y="116"/>
                  </a:lnTo>
                  <a:lnTo>
                    <a:pt x="1144" y="122"/>
                  </a:lnTo>
                  <a:lnTo>
                    <a:pt x="1143" y="128"/>
                  </a:lnTo>
                  <a:lnTo>
                    <a:pt x="1140" y="134"/>
                  </a:lnTo>
                  <a:lnTo>
                    <a:pt x="1139" y="141"/>
                  </a:lnTo>
                  <a:lnTo>
                    <a:pt x="1137" y="147"/>
                  </a:lnTo>
                  <a:lnTo>
                    <a:pt x="1134" y="152"/>
                  </a:lnTo>
                  <a:lnTo>
                    <a:pt x="1133" y="158"/>
                  </a:lnTo>
                  <a:lnTo>
                    <a:pt x="1130" y="165"/>
                  </a:lnTo>
                  <a:lnTo>
                    <a:pt x="1127" y="171"/>
                  </a:lnTo>
                  <a:lnTo>
                    <a:pt x="1124" y="177"/>
                  </a:lnTo>
                  <a:lnTo>
                    <a:pt x="1120" y="183"/>
                  </a:lnTo>
                  <a:lnTo>
                    <a:pt x="1119" y="187"/>
                  </a:lnTo>
                  <a:lnTo>
                    <a:pt x="1116" y="193"/>
                  </a:lnTo>
                  <a:lnTo>
                    <a:pt x="1114" y="197"/>
                  </a:lnTo>
                  <a:lnTo>
                    <a:pt x="1111" y="203"/>
                  </a:lnTo>
                  <a:lnTo>
                    <a:pt x="1108" y="208"/>
                  </a:lnTo>
                  <a:lnTo>
                    <a:pt x="1106" y="213"/>
                  </a:lnTo>
                  <a:lnTo>
                    <a:pt x="1104" y="217"/>
                  </a:lnTo>
                  <a:lnTo>
                    <a:pt x="1100" y="221"/>
                  </a:lnTo>
                  <a:lnTo>
                    <a:pt x="1098" y="226"/>
                  </a:lnTo>
                  <a:lnTo>
                    <a:pt x="1095" y="230"/>
                  </a:lnTo>
                  <a:lnTo>
                    <a:pt x="1093" y="234"/>
                  </a:lnTo>
                  <a:lnTo>
                    <a:pt x="1090" y="240"/>
                  </a:lnTo>
                  <a:lnTo>
                    <a:pt x="1088" y="244"/>
                  </a:lnTo>
                  <a:lnTo>
                    <a:pt x="1081" y="252"/>
                  </a:lnTo>
                  <a:lnTo>
                    <a:pt x="1075" y="260"/>
                  </a:lnTo>
                  <a:lnTo>
                    <a:pt x="1071" y="265"/>
                  </a:lnTo>
                  <a:lnTo>
                    <a:pt x="1068" y="269"/>
                  </a:lnTo>
                  <a:lnTo>
                    <a:pt x="1065" y="273"/>
                  </a:lnTo>
                  <a:lnTo>
                    <a:pt x="1061" y="278"/>
                  </a:lnTo>
                  <a:lnTo>
                    <a:pt x="1057" y="282"/>
                  </a:lnTo>
                  <a:lnTo>
                    <a:pt x="1052" y="286"/>
                  </a:lnTo>
                  <a:lnTo>
                    <a:pt x="1048" y="290"/>
                  </a:lnTo>
                  <a:lnTo>
                    <a:pt x="1045" y="295"/>
                  </a:lnTo>
                  <a:lnTo>
                    <a:pt x="1039" y="299"/>
                  </a:lnTo>
                  <a:lnTo>
                    <a:pt x="1034" y="303"/>
                  </a:lnTo>
                  <a:lnTo>
                    <a:pt x="1029" y="309"/>
                  </a:lnTo>
                  <a:lnTo>
                    <a:pt x="1024" y="315"/>
                  </a:lnTo>
                  <a:lnTo>
                    <a:pt x="1018" y="318"/>
                  </a:lnTo>
                  <a:lnTo>
                    <a:pt x="1012" y="322"/>
                  </a:lnTo>
                  <a:lnTo>
                    <a:pt x="1005" y="326"/>
                  </a:lnTo>
                  <a:lnTo>
                    <a:pt x="1000" y="331"/>
                  </a:lnTo>
                  <a:lnTo>
                    <a:pt x="993" y="334"/>
                  </a:lnTo>
                  <a:lnTo>
                    <a:pt x="989" y="337"/>
                  </a:lnTo>
                  <a:lnTo>
                    <a:pt x="983" y="339"/>
                  </a:lnTo>
                  <a:lnTo>
                    <a:pt x="979" y="342"/>
                  </a:lnTo>
                  <a:lnTo>
                    <a:pt x="973" y="345"/>
                  </a:lnTo>
                  <a:lnTo>
                    <a:pt x="967" y="347"/>
                  </a:lnTo>
                  <a:lnTo>
                    <a:pt x="963" y="349"/>
                  </a:lnTo>
                  <a:lnTo>
                    <a:pt x="959" y="351"/>
                  </a:lnTo>
                  <a:lnTo>
                    <a:pt x="953" y="352"/>
                  </a:lnTo>
                  <a:lnTo>
                    <a:pt x="949" y="355"/>
                  </a:lnTo>
                  <a:lnTo>
                    <a:pt x="944" y="357"/>
                  </a:lnTo>
                  <a:lnTo>
                    <a:pt x="940" y="358"/>
                  </a:lnTo>
                  <a:lnTo>
                    <a:pt x="936" y="360"/>
                  </a:lnTo>
                  <a:lnTo>
                    <a:pt x="931" y="360"/>
                  </a:lnTo>
                  <a:lnTo>
                    <a:pt x="927" y="361"/>
                  </a:lnTo>
                  <a:lnTo>
                    <a:pt x="924" y="361"/>
                  </a:lnTo>
                  <a:lnTo>
                    <a:pt x="917" y="362"/>
                  </a:lnTo>
                  <a:lnTo>
                    <a:pt x="913" y="364"/>
                  </a:lnTo>
                  <a:lnTo>
                    <a:pt x="903" y="365"/>
                  </a:lnTo>
                  <a:lnTo>
                    <a:pt x="905" y="282"/>
                  </a:lnTo>
                  <a:lnTo>
                    <a:pt x="695" y="286"/>
                  </a:lnTo>
                  <a:lnTo>
                    <a:pt x="701" y="387"/>
                  </a:lnTo>
                  <a:lnTo>
                    <a:pt x="580" y="385"/>
                  </a:lnTo>
                  <a:lnTo>
                    <a:pt x="572" y="270"/>
                  </a:lnTo>
                  <a:lnTo>
                    <a:pt x="397" y="259"/>
                  </a:lnTo>
                  <a:lnTo>
                    <a:pt x="394" y="355"/>
                  </a:lnTo>
                  <a:lnTo>
                    <a:pt x="393" y="355"/>
                  </a:lnTo>
                  <a:lnTo>
                    <a:pt x="389" y="355"/>
                  </a:lnTo>
                  <a:lnTo>
                    <a:pt x="384" y="355"/>
                  </a:lnTo>
                  <a:lnTo>
                    <a:pt x="382" y="355"/>
                  </a:lnTo>
                  <a:lnTo>
                    <a:pt x="377" y="355"/>
                  </a:lnTo>
                  <a:lnTo>
                    <a:pt x="373" y="355"/>
                  </a:lnTo>
                  <a:lnTo>
                    <a:pt x="367" y="355"/>
                  </a:lnTo>
                  <a:lnTo>
                    <a:pt x="361" y="355"/>
                  </a:lnTo>
                  <a:lnTo>
                    <a:pt x="356" y="354"/>
                  </a:lnTo>
                  <a:lnTo>
                    <a:pt x="350" y="354"/>
                  </a:lnTo>
                  <a:lnTo>
                    <a:pt x="343" y="352"/>
                  </a:lnTo>
                  <a:lnTo>
                    <a:pt x="335" y="352"/>
                  </a:lnTo>
                  <a:lnTo>
                    <a:pt x="327" y="351"/>
                  </a:lnTo>
                  <a:lnTo>
                    <a:pt x="321" y="351"/>
                  </a:lnTo>
                  <a:lnTo>
                    <a:pt x="315" y="349"/>
                  </a:lnTo>
                  <a:lnTo>
                    <a:pt x="312" y="349"/>
                  </a:lnTo>
                  <a:lnTo>
                    <a:pt x="307" y="348"/>
                  </a:lnTo>
                  <a:lnTo>
                    <a:pt x="304" y="348"/>
                  </a:lnTo>
                  <a:lnTo>
                    <a:pt x="295" y="345"/>
                  </a:lnTo>
                  <a:lnTo>
                    <a:pt x="287" y="344"/>
                  </a:lnTo>
                  <a:lnTo>
                    <a:pt x="282" y="342"/>
                  </a:lnTo>
                  <a:lnTo>
                    <a:pt x="278" y="341"/>
                  </a:lnTo>
                  <a:lnTo>
                    <a:pt x="274" y="339"/>
                  </a:lnTo>
                  <a:lnTo>
                    <a:pt x="269" y="338"/>
                  </a:lnTo>
                  <a:lnTo>
                    <a:pt x="265" y="337"/>
                  </a:lnTo>
                  <a:lnTo>
                    <a:pt x="261" y="335"/>
                  </a:lnTo>
                  <a:lnTo>
                    <a:pt x="256" y="334"/>
                  </a:lnTo>
                  <a:lnTo>
                    <a:pt x="252" y="332"/>
                  </a:lnTo>
                  <a:lnTo>
                    <a:pt x="248" y="331"/>
                  </a:lnTo>
                  <a:lnTo>
                    <a:pt x="243" y="329"/>
                  </a:lnTo>
                  <a:lnTo>
                    <a:pt x="238" y="326"/>
                  </a:lnTo>
                  <a:lnTo>
                    <a:pt x="235" y="325"/>
                  </a:lnTo>
                  <a:lnTo>
                    <a:pt x="226" y="321"/>
                  </a:lnTo>
                  <a:lnTo>
                    <a:pt x="217" y="316"/>
                  </a:lnTo>
                  <a:lnTo>
                    <a:pt x="213" y="312"/>
                  </a:lnTo>
                  <a:lnTo>
                    <a:pt x="209" y="311"/>
                  </a:lnTo>
                  <a:lnTo>
                    <a:pt x="204" y="308"/>
                  </a:lnTo>
                  <a:lnTo>
                    <a:pt x="200" y="305"/>
                  </a:lnTo>
                  <a:lnTo>
                    <a:pt x="193" y="299"/>
                  </a:lnTo>
                  <a:lnTo>
                    <a:pt x="186" y="293"/>
                  </a:lnTo>
                  <a:lnTo>
                    <a:pt x="177" y="285"/>
                  </a:lnTo>
                  <a:lnTo>
                    <a:pt x="170" y="278"/>
                  </a:lnTo>
                  <a:lnTo>
                    <a:pt x="163" y="270"/>
                  </a:lnTo>
                  <a:lnTo>
                    <a:pt x="157" y="262"/>
                  </a:lnTo>
                  <a:lnTo>
                    <a:pt x="153" y="257"/>
                  </a:lnTo>
                  <a:lnTo>
                    <a:pt x="150" y="253"/>
                  </a:lnTo>
                  <a:lnTo>
                    <a:pt x="147" y="249"/>
                  </a:lnTo>
                  <a:lnTo>
                    <a:pt x="143" y="244"/>
                  </a:lnTo>
                  <a:lnTo>
                    <a:pt x="140" y="240"/>
                  </a:lnTo>
                  <a:lnTo>
                    <a:pt x="137" y="234"/>
                  </a:lnTo>
                  <a:lnTo>
                    <a:pt x="134" y="230"/>
                  </a:lnTo>
                  <a:lnTo>
                    <a:pt x="133" y="226"/>
                  </a:lnTo>
                  <a:lnTo>
                    <a:pt x="130" y="221"/>
                  </a:lnTo>
                  <a:lnTo>
                    <a:pt x="127" y="216"/>
                  </a:lnTo>
                  <a:lnTo>
                    <a:pt x="122" y="211"/>
                  </a:lnTo>
                  <a:lnTo>
                    <a:pt x="121" y="207"/>
                  </a:lnTo>
                  <a:lnTo>
                    <a:pt x="118" y="203"/>
                  </a:lnTo>
                  <a:lnTo>
                    <a:pt x="115" y="197"/>
                  </a:lnTo>
                  <a:lnTo>
                    <a:pt x="114" y="193"/>
                  </a:lnTo>
                  <a:lnTo>
                    <a:pt x="111" y="188"/>
                  </a:lnTo>
                  <a:lnTo>
                    <a:pt x="109" y="184"/>
                  </a:lnTo>
                  <a:lnTo>
                    <a:pt x="107" y="178"/>
                  </a:lnTo>
                  <a:lnTo>
                    <a:pt x="104" y="174"/>
                  </a:lnTo>
                  <a:lnTo>
                    <a:pt x="102" y="170"/>
                  </a:lnTo>
                  <a:lnTo>
                    <a:pt x="101" y="165"/>
                  </a:lnTo>
                  <a:lnTo>
                    <a:pt x="99" y="160"/>
                  </a:lnTo>
                  <a:lnTo>
                    <a:pt x="98" y="155"/>
                  </a:lnTo>
                  <a:lnTo>
                    <a:pt x="97" y="151"/>
                  </a:lnTo>
                  <a:lnTo>
                    <a:pt x="94" y="147"/>
                  </a:lnTo>
                  <a:lnTo>
                    <a:pt x="91" y="142"/>
                  </a:lnTo>
                  <a:lnTo>
                    <a:pt x="89" y="138"/>
                  </a:lnTo>
                  <a:lnTo>
                    <a:pt x="88" y="134"/>
                  </a:lnTo>
                  <a:lnTo>
                    <a:pt x="85" y="125"/>
                  </a:lnTo>
                  <a:lnTo>
                    <a:pt x="82" y="118"/>
                  </a:lnTo>
                  <a:lnTo>
                    <a:pt x="79" y="109"/>
                  </a:lnTo>
                  <a:lnTo>
                    <a:pt x="78" y="102"/>
                  </a:lnTo>
                  <a:lnTo>
                    <a:pt x="75" y="96"/>
                  </a:lnTo>
                  <a:lnTo>
                    <a:pt x="74" y="90"/>
                  </a:lnTo>
                  <a:lnTo>
                    <a:pt x="72" y="85"/>
                  </a:lnTo>
                  <a:lnTo>
                    <a:pt x="71" y="80"/>
                  </a:lnTo>
                  <a:lnTo>
                    <a:pt x="69" y="75"/>
                  </a:lnTo>
                  <a:lnTo>
                    <a:pt x="69" y="72"/>
                  </a:lnTo>
                  <a:lnTo>
                    <a:pt x="66" y="67"/>
                  </a:lnTo>
                  <a:lnTo>
                    <a:pt x="66" y="66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3" name="Freeform 34"/>
            <p:cNvSpPr>
              <a:spLocks/>
            </p:cNvSpPr>
            <p:nvPr/>
          </p:nvSpPr>
          <p:spPr bwMode="auto">
            <a:xfrm>
              <a:off x="2199680" y="3641800"/>
              <a:ext cx="965200" cy="173038"/>
            </a:xfrm>
            <a:custGeom>
              <a:avLst/>
              <a:gdLst>
                <a:gd name="T0" fmla="*/ 2147483647 w 1216"/>
                <a:gd name="T1" fmla="*/ 2147483647 h 219"/>
                <a:gd name="T2" fmla="*/ 2147483647 w 1216"/>
                <a:gd name="T3" fmla="*/ 2147483647 h 219"/>
                <a:gd name="T4" fmla="*/ 2147483647 w 1216"/>
                <a:gd name="T5" fmla="*/ 2147483647 h 219"/>
                <a:gd name="T6" fmla="*/ 2147483647 w 1216"/>
                <a:gd name="T7" fmla="*/ 2147483647 h 219"/>
                <a:gd name="T8" fmla="*/ 2147483647 w 1216"/>
                <a:gd name="T9" fmla="*/ 2147483647 h 219"/>
                <a:gd name="T10" fmla="*/ 2147483647 w 1216"/>
                <a:gd name="T11" fmla="*/ 2147483647 h 219"/>
                <a:gd name="T12" fmla="*/ 2147483647 w 1216"/>
                <a:gd name="T13" fmla="*/ 2147483647 h 219"/>
                <a:gd name="T14" fmla="*/ 2147483647 w 1216"/>
                <a:gd name="T15" fmla="*/ 2147483647 h 219"/>
                <a:gd name="T16" fmla="*/ 2147483647 w 1216"/>
                <a:gd name="T17" fmla="*/ 2147483647 h 219"/>
                <a:gd name="T18" fmla="*/ 2147483647 w 1216"/>
                <a:gd name="T19" fmla="*/ 2147483647 h 219"/>
                <a:gd name="T20" fmla="*/ 2147483647 w 1216"/>
                <a:gd name="T21" fmla="*/ 2147483647 h 219"/>
                <a:gd name="T22" fmla="*/ 2147483647 w 1216"/>
                <a:gd name="T23" fmla="*/ 2147483647 h 219"/>
                <a:gd name="T24" fmla="*/ 2147483647 w 1216"/>
                <a:gd name="T25" fmla="*/ 2147483647 h 219"/>
                <a:gd name="T26" fmla="*/ 2147483647 w 1216"/>
                <a:gd name="T27" fmla="*/ 2147483647 h 219"/>
                <a:gd name="T28" fmla="*/ 2147483647 w 1216"/>
                <a:gd name="T29" fmla="*/ 2147483647 h 219"/>
                <a:gd name="T30" fmla="*/ 2147483647 w 1216"/>
                <a:gd name="T31" fmla="*/ 2147483647 h 219"/>
                <a:gd name="T32" fmla="*/ 2147483647 w 1216"/>
                <a:gd name="T33" fmla="*/ 2147483647 h 219"/>
                <a:gd name="T34" fmla="*/ 2147483647 w 1216"/>
                <a:gd name="T35" fmla="*/ 2147483647 h 219"/>
                <a:gd name="T36" fmla="*/ 2147483647 w 1216"/>
                <a:gd name="T37" fmla="*/ 2147483647 h 219"/>
                <a:gd name="T38" fmla="*/ 2147483647 w 1216"/>
                <a:gd name="T39" fmla="*/ 2147483647 h 219"/>
                <a:gd name="T40" fmla="*/ 2147483647 w 1216"/>
                <a:gd name="T41" fmla="*/ 2147483647 h 219"/>
                <a:gd name="T42" fmla="*/ 2147483647 w 1216"/>
                <a:gd name="T43" fmla="*/ 2147483647 h 219"/>
                <a:gd name="T44" fmla="*/ 2147483647 w 1216"/>
                <a:gd name="T45" fmla="*/ 2147483647 h 219"/>
                <a:gd name="T46" fmla="*/ 2147483647 w 1216"/>
                <a:gd name="T47" fmla="*/ 2147483647 h 219"/>
                <a:gd name="T48" fmla="*/ 2147483647 w 1216"/>
                <a:gd name="T49" fmla="*/ 2147483647 h 219"/>
                <a:gd name="T50" fmla="*/ 2147483647 w 1216"/>
                <a:gd name="T51" fmla="*/ 2147483647 h 219"/>
                <a:gd name="T52" fmla="*/ 2147483647 w 1216"/>
                <a:gd name="T53" fmla="*/ 2147483647 h 219"/>
                <a:gd name="T54" fmla="*/ 2147483647 w 1216"/>
                <a:gd name="T55" fmla="*/ 0 h 219"/>
                <a:gd name="T56" fmla="*/ 2147483647 w 1216"/>
                <a:gd name="T57" fmla="*/ 2147483647 h 219"/>
                <a:gd name="T58" fmla="*/ 2147483647 w 1216"/>
                <a:gd name="T59" fmla="*/ 2147483647 h 219"/>
                <a:gd name="T60" fmla="*/ 2147483647 w 1216"/>
                <a:gd name="T61" fmla="*/ 2147483647 h 219"/>
                <a:gd name="T62" fmla="*/ 2147483647 w 1216"/>
                <a:gd name="T63" fmla="*/ 2147483647 h 219"/>
                <a:gd name="T64" fmla="*/ 2147483647 w 1216"/>
                <a:gd name="T65" fmla="*/ 2147483647 h 219"/>
                <a:gd name="T66" fmla="*/ 2147483647 w 1216"/>
                <a:gd name="T67" fmla="*/ 2147483647 h 219"/>
                <a:gd name="T68" fmla="*/ 2147483647 w 1216"/>
                <a:gd name="T69" fmla="*/ 2147483647 h 219"/>
                <a:gd name="T70" fmla="*/ 2147483647 w 1216"/>
                <a:gd name="T71" fmla="*/ 2147483647 h 219"/>
                <a:gd name="T72" fmla="*/ 2147483647 w 1216"/>
                <a:gd name="T73" fmla="*/ 2147483647 h 219"/>
                <a:gd name="T74" fmla="*/ 2147483647 w 1216"/>
                <a:gd name="T75" fmla="*/ 2147483647 h 219"/>
                <a:gd name="T76" fmla="*/ 2147483647 w 1216"/>
                <a:gd name="T77" fmla="*/ 2147483647 h 219"/>
                <a:gd name="T78" fmla="*/ 2147483647 w 1216"/>
                <a:gd name="T79" fmla="*/ 2147483647 h 219"/>
                <a:gd name="T80" fmla="*/ 2147483647 w 1216"/>
                <a:gd name="T81" fmla="*/ 2147483647 h 219"/>
                <a:gd name="T82" fmla="*/ 2147483647 w 1216"/>
                <a:gd name="T83" fmla="*/ 2147483647 h 219"/>
                <a:gd name="T84" fmla="*/ 2147483647 w 1216"/>
                <a:gd name="T85" fmla="*/ 2147483647 h 219"/>
                <a:gd name="T86" fmla="*/ 2147483647 w 1216"/>
                <a:gd name="T87" fmla="*/ 2147483647 h 219"/>
                <a:gd name="T88" fmla="*/ 2147483647 w 1216"/>
                <a:gd name="T89" fmla="*/ 2147483647 h 219"/>
                <a:gd name="T90" fmla="*/ 2147483647 w 1216"/>
                <a:gd name="T91" fmla="*/ 2147483647 h 219"/>
                <a:gd name="T92" fmla="*/ 2147483647 w 1216"/>
                <a:gd name="T93" fmla="*/ 2147483647 h 219"/>
                <a:gd name="T94" fmla="*/ 2147483647 w 1216"/>
                <a:gd name="T95" fmla="*/ 2147483647 h 219"/>
                <a:gd name="T96" fmla="*/ 2147483647 w 1216"/>
                <a:gd name="T97" fmla="*/ 2147483647 h 219"/>
                <a:gd name="T98" fmla="*/ 2147483647 w 1216"/>
                <a:gd name="T99" fmla="*/ 2147483647 h 219"/>
                <a:gd name="T100" fmla="*/ 2147483647 w 1216"/>
                <a:gd name="T101" fmla="*/ 2147483647 h 219"/>
                <a:gd name="T102" fmla="*/ 2147483647 w 1216"/>
                <a:gd name="T103" fmla="*/ 2147483647 h 219"/>
                <a:gd name="T104" fmla="*/ 2147483647 w 1216"/>
                <a:gd name="T105" fmla="*/ 2147483647 h 219"/>
                <a:gd name="T106" fmla="*/ 2147483647 w 1216"/>
                <a:gd name="T107" fmla="*/ 2147483647 h 21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216"/>
                <a:gd name="T163" fmla="*/ 0 h 219"/>
                <a:gd name="T164" fmla="*/ 1216 w 1216"/>
                <a:gd name="T165" fmla="*/ 219 h 21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216" h="219">
                  <a:moveTo>
                    <a:pt x="0" y="13"/>
                  </a:moveTo>
                  <a:lnTo>
                    <a:pt x="1" y="13"/>
                  </a:lnTo>
                  <a:lnTo>
                    <a:pt x="7" y="15"/>
                  </a:lnTo>
                  <a:lnTo>
                    <a:pt x="10" y="16"/>
                  </a:lnTo>
                  <a:lnTo>
                    <a:pt x="15" y="17"/>
                  </a:lnTo>
                  <a:lnTo>
                    <a:pt x="20" y="19"/>
                  </a:lnTo>
                  <a:lnTo>
                    <a:pt x="27" y="22"/>
                  </a:lnTo>
                  <a:lnTo>
                    <a:pt x="33" y="23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8"/>
                  </a:lnTo>
                  <a:lnTo>
                    <a:pt x="53" y="29"/>
                  </a:lnTo>
                  <a:lnTo>
                    <a:pt x="59" y="30"/>
                  </a:lnTo>
                  <a:lnTo>
                    <a:pt x="63" y="30"/>
                  </a:lnTo>
                  <a:lnTo>
                    <a:pt x="67" y="32"/>
                  </a:lnTo>
                  <a:lnTo>
                    <a:pt x="72" y="33"/>
                  </a:lnTo>
                  <a:lnTo>
                    <a:pt x="77" y="36"/>
                  </a:lnTo>
                  <a:lnTo>
                    <a:pt x="82" y="36"/>
                  </a:lnTo>
                  <a:lnTo>
                    <a:pt x="87" y="39"/>
                  </a:lnTo>
                  <a:lnTo>
                    <a:pt x="93" y="39"/>
                  </a:lnTo>
                  <a:lnTo>
                    <a:pt x="99" y="42"/>
                  </a:lnTo>
                  <a:lnTo>
                    <a:pt x="103" y="42"/>
                  </a:lnTo>
                  <a:lnTo>
                    <a:pt x="110" y="43"/>
                  </a:lnTo>
                  <a:lnTo>
                    <a:pt x="116" y="45"/>
                  </a:lnTo>
                  <a:lnTo>
                    <a:pt x="122" y="46"/>
                  </a:lnTo>
                  <a:lnTo>
                    <a:pt x="128" y="48"/>
                  </a:lnTo>
                  <a:lnTo>
                    <a:pt x="133" y="49"/>
                  </a:lnTo>
                  <a:lnTo>
                    <a:pt x="139" y="51"/>
                  </a:lnTo>
                  <a:lnTo>
                    <a:pt x="146" y="52"/>
                  </a:lnTo>
                  <a:lnTo>
                    <a:pt x="151" y="53"/>
                  </a:lnTo>
                  <a:lnTo>
                    <a:pt x="158" y="55"/>
                  </a:lnTo>
                  <a:lnTo>
                    <a:pt x="164" y="56"/>
                  </a:lnTo>
                  <a:lnTo>
                    <a:pt x="171" y="58"/>
                  </a:lnTo>
                  <a:lnTo>
                    <a:pt x="177" y="59"/>
                  </a:lnTo>
                  <a:lnTo>
                    <a:pt x="184" y="61"/>
                  </a:lnTo>
                  <a:lnTo>
                    <a:pt x="190" y="62"/>
                  </a:lnTo>
                  <a:lnTo>
                    <a:pt x="197" y="65"/>
                  </a:lnTo>
                  <a:lnTo>
                    <a:pt x="202" y="65"/>
                  </a:lnTo>
                  <a:lnTo>
                    <a:pt x="208" y="66"/>
                  </a:lnTo>
                  <a:lnTo>
                    <a:pt x="215" y="68"/>
                  </a:lnTo>
                  <a:lnTo>
                    <a:pt x="223" y="69"/>
                  </a:lnTo>
                  <a:lnTo>
                    <a:pt x="228" y="71"/>
                  </a:lnTo>
                  <a:lnTo>
                    <a:pt x="236" y="72"/>
                  </a:lnTo>
                  <a:lnTo>
                    <a:pt x="241" y="74"/>
                  </a:lnTo>
                  <a:lnTo>
                    <a:pt x="249" y="75"/>
                  </a:lnTo>
                  <a:lnTo>
                    <a:pt x="254" y="76"/>
                  </a:lnTo>
                  <a:lnTo>
                    <a:pt x="262" y="78"/>
                  </a:lnTo>
                  <a:lnTo>
                    <a:pt x="267" y="78"/>
                  </a:lnTo>
                  <a:lnTo>
                    <a:pt x="274" y="79"/>
                  </a:lnTo>
                  <a:lnTo>
                    <a:pt x="282" y="81"/>
                  </a:lnTo>
                  <a:lnTo>
                    <a:pt x="289" y="82"/>
                  </a:lnTo>
                  <a:lnTo>
                    <a:pt x="295" y="84"/>
                  </a:lnTo>
                  <a:lnTo>
                    <a:pt x="302" y="85"/>
                  </a:lnTo>
                  <a:lnTo>
                    <a:pt x="308" y="85"/>
                  </a:lnTo>
                  <a:lnTo>
                    <a:pt x="313" y="86"/>
                  </a:lnTo>
                  <a:lnTo>
                    <a:pt x="319" y="86"/>
                  </a:lnTo>
                  <a:lnTo>
                    <a:pt x="325" y="88"/>
                  </a:lnTo>
                  <a:lnTo>
                    <a:pt x="331" y="88"/>
                  </a:lnTo>
                  <a:lnTo>
                    <a:pt x="336" y="89"/>
                  </a:lnTo>
                  <a:lnTo>
                    <a:pt x="342" y="89"/>
                  </a:lnTo>
                  <a:lnTo>
                    <a:pt x="348" y="91"/>
                  </a:lnTo>
                  <a:lnTo>
                    <a:pt x="352" y="91"/>
                  </a:lnTo>
                  <a:lnTo>
                    <a:pt x="358" y="92"/>
                  </a:lnTo>
                  <a:lnTo>
                    <a:pt x="362" y="92"/>
                  </a:lnTo>
                  <a:lnTo>
                    <a:pt x="368" y="92"/>
                  </a:lnTo>
                  <a:lnTo>
                    <a:pt x="372" y="92"/>
                  </a:lnTo>
                  <a:lnTo>
                    <a:pt x="378" y="94"/>
                  </a:lnTo>
                  <a:lnTo>
                    <a:pt x="382" y="94"/>
                  </a:lnTo>
                  <a:lnTo>
                    <a:pt x="388" y="95"/>
                  </a:lnTo>
                  <a:lnTo>
                    <a:pt x="395" y="95"/>
                  </a:lnTo>
                  <a:lnTo>
                    <a:pt x="404" y="95"/>
                  </a:lnTo>
                  <a:lnTo>
                    <a:pt x="411" y="95"/>
                  </a:lnTo>
                  <a:lnTo>
                    <a:pt x="420" y="97"/>
                  </a:lnTo>
                  <a:lnTo>
                    <a:pt x="427" y="97"/>
                  </a:lnTo>
                  <a:lnTo>
                    <a:pt x="434" y="97"/>
                  </a:lnTo>
                  <a:lnTo>
                    <a:pt x="441" y="97"/>
                  </a:lnTo>
                  <a:lnTo>
                    <a:pt x="449" y="97"/>
                  </a:lnTo>
                  <a:lnTo>
                    <a:pt x="453" y="97"/>
                  </a:lnTo>
                  <a:lnTo>
                    <a:pt x="459" y="97"/>
                  </a:lnTo>
                  <a:lnTo>
                    <a:pt x="463" y="97"/>
                  </a:lnTo>
                  <a:lnTo>
                    <a:pt x="469" y="97"/>
                  </a:lnTo>
                  <a:lnTo>
                    <a:pt x="476" y="95"/>
                  </a:lnTo>
                  <a:lnTo>
                    <a:pt x="483" y="95"/>
                  </a:lnTo>
                  <a:lnTo>
                    <a:pt x="487" y="95"/>
                  </a:lnTo>
                  <a:lnTo>
                    <a:pt x="492" y="94"/>
                  </a:lnTo>
                  <a:lnTo>
                    <a:pt x="493" y="94"/>
                  </a:lnTo>
                  <a:lnTo>
                    <a:pt x="495" y="94"/>
                  </a:lnTo>
                  <a:lnTo>
                    <a:pt x="496" y="170"/>
                  </a:lnTo>
                  <a:lnTo>
                    <a:pt x="587" y="171"/>
                  </a:lnTo>
                  <a:lnTo>
                    <a:pt x="598" y="99"/>
                  </a:lnTo>
                  <a:lnTo>
                    <a:pt x="860" y="97"/>
                  </a:lnTo>
                  <a:lnTo>
                    <a:pt x="876" y="160"/>
                  </a:lnTo>
                  <a:lnTo>
                    <a:pt x="951" y="163"/>
                  </a:lnTo>
                  <a:lnTo>
                    <a:pt x="945" y="74"/>
                  </a:lnTo>
                  <a:lnTo>
                    <a:pt x="945" y="72"/>
                  </a:lnTo>
                  <a:lnTo>
                    <a:pt x="948" y="71"/>
                  </a:lnTo>
                  <a:lnTo>
                    <a:pt x="951" y="69"/>
                  </a:lnTo>
                  <a:lnTo>
                    <a:pt x="957" y="69"/>
                  </a:lnTo>
                  <a:lnTo>
                    <a:pt x="963" y="66"/>
                  </a:lnTo>
                  <a:lnTo>
                    <a:pt x="971" y="65"/>
                  </a:lnTo>
                  <a:lnTo>
                    <a:pt x="975" y="62"/>
                  </a:lnTo>
                  <a:lnTo>
                    <a:pt x="980" y="62"/>
                  </a:lnTo>
                  <a:lnTo>
                    <a:pt x="986" y="61"/>
                  </a:lnTo>
                  <a:lnTo>
                    <a:pt x="990" y="61"/>
                  </a:lnTo>
                  <a:lnTo>
                    <a:pt x="996" y="58"/>
                  </a:lnTo>
                  <a:lnTo>
                    <a:pt x="1000" y="58"/>
                  </a:lnTo>
                  <a:lnTo>
                    <a:pt x="1006" y="55"/>
                  </a:lnTo>
                  <a:lnTo>
                    <a:pt x="1011" y="55"/>
                  </a:lnTo>
                  <a:lnTo>
                    <a:pt x="1017" y="52"/>
                  </a:lnTo>
                  <a:lnTo>
                    <a:pt x="1023" y="51"/>
                  </a:lnTo>
                  <a:lnTo>
                    <a:pt x="1029" y="49"/>
                  </a:lnTo>
                  <a:lnTo>
                    <a:pt x="1036" y="48"/>
                  </a:lnTo>
                  <a:lnTo>
                    <a:pt x="1042" y="46"/>
                  </a:lnTo>
                  <a:lnTo>
                    <a:pt x="1047" y="43"/>
                  </a:lnTo>
                  <a:lnTo>
                    <a:pt x="1055" y="42"/>
                  </a:lnTo>
                  <a:lnTo>
                    <a:pt x="1062" y="42"/>
                  </a:lnTo>
                  <a:lnTo>
                    <a:pt x="1068" y="39"/>
                  </a:lnTo>
                  <a:lnTo>
                    <a:pt x="1075" y="38"/>
                  </a:lnTo>
                  <a:lnTo>
                    <a:pt x="1082" y="36"/>
                  </a:lnTo>
                  <a:lnTo>
                    <a:pt x="1089" y="36"/>
                  </a:lnTo>
                  <a:lnTo>
                    <a:pt x="1095" y="33"/>
                  </a:lnTo>
                  <a:lnTo>
                    <a:pt x="1102" y="32"/>
                  </a:lnTo>
                  <a:lnTo>
                    <a:pt x="1108" y="29"/>
                  </a:lnTo>
                  <a:lnTo>
                    <a:pt x="1114" y="28"/>
                  </a:lnTo>
                  <a:lnTo>
                    <a:pt x="1119" y="26"/>
                  </a:lnTo>
                  <a:lnTo>
                    <a:pt x="1125" y="23"/>
                  </a:lnTo>
                  <a:lnTo>
                    <a:pt x="1131" y="22"/>
                  </a:lnTo>
                  <a:lnTo>
                    <a:pt x="1137" y="20"/>
                  </a:lnTo>
                  <a:lnTo>
                    <a:pt x="1142" y="19"/>
                  </a:lnTo>
                  <a:lnTo>
                    <a:pt x="1147" y="17"/>
                  </a:lnTo>
                  <a:lnTo>
                    <a:pt x="1153" y="15"/>
                  </a:lnTo>
                  <a:lnTo>
                    <a:pt x="1157" y="13"/>
                  </a:lnTo>
                  <a:lnTo>
                    <a:pt x="1163" y="12"/>
                  </a:lnTo>
                  <a:lnTo>
                    <a:pt x="1167" y="10"/>
                  </a:lnTo>
                  <a:lnTo>
                    <a:pt x="1171" y="9"/>
                  </a:lnTo>
                  <a:lnTo>
                    <a:pt x="1176" y="7"/>
                  </a:lnTo>
                  <a:lnTo>
                    <a:pt x="1183" y="4"/>
                  </a:lnTo>
                  <a:lnTo>
                    <a:pt x="1190" y="3"/>
                  </a:lnTo>
                  <a:lnTo>
                    <a:pt x="1196" y="0"/>
                  </a:lnTo>
                  <a:lnTo>
                    <a:pt x="1203" y="0"/>
                  </a:lnTo>
                  <a:lnTo>
                    <a:pt x="1206" y="0"/>
                  </a:lnTo>
                  <a:lnTo>
                    <a:pt x="1212" y="0"/>
                  </a:lnTo>
                  <a:lnTo>
                    <a:pt x="1213" y="2"/>
                  </a:lnTo>
                  <a:lnTo>
                    <a:pt x="1216" y="3"/>
                  </a:lnTo>
                  <a:lnTo>
                    <a:pt x="1180" y="89"/>
                  </a:lnTo>
                  <a:lnTo>
                    <a:pt x="1177" y="88"/>
                  </a:lnTo>
                  <a:lnTo>
                    <a:pt x="1174" y="88"/>
                  </a:lnTo>
                  <a:lnTo>
                    <a:pt x="1171" y="86"/>
                  </a:lnTo>
                  <a:lnTo>
                    <a:pt x="1167" y="85"/>
                  </a:lnTo>
                  <a:lnTo>
                    <a:pt x="1163" y="85"/>
                  </a:lnTo>
                  <a:lnTo>
                    <a:pt x="1158" y="85"/>
                  </a:lnTo>
                  <a:lnTo>
                    <a:pt x="1153" y="84"/>
                  </a:lnTo>
                  <a:lnTo>
                    <a:pt x="1145" y="84"/>
                  </a:lnTo>
                  <a:lnTo>
                    <a:pt x="1138" y="84"/>
                  </a:lnTo>
                  <a:lnTo>
                    <a:pt x="1131" y="85"/>
                  </a:lnTo>
                  <a:lnTo>
                    <a:pt x="1125" y="85"/>
                  </a:lnTo>
                  <a:lnTo>
                    <a:pt x="1121" y="85"/>
                  </a:lnTo>
                  <a:lnTo>
                    <a:pt x="1115" y="86"/>
                  </a:lnTo>
                  <a:lnTo>
                    <a:pt x="1111" y="88"/>
                  </a:lnTo>
                  <a:lnTo>
                    <a:pt x="1105" y="88"/>
                  </a:lnTo>
                  <a:lnTo>
                    <a:pt x="1099" y="89"/>
                  </a:lnTo>
                  <a:lnTo>
                    <a:pt x="1095" y="92"/>
                  </a:lnTo>
                  <a:lnTo>
                    <a:pt x="1089" y="94"/>
                  </a:lnTo>
                  <a:lnTo>
                    <a:pt x="1082" y="95"/>
                  </a:lnTo>
                  <a:lnTo>
                    <a:pt x="1076" y="97"/>
                  </a:lnTo>
                  <a:lnTo>
                    <a:pt x="1070" y="98"/>
                  </a:lnTo>
                  <a:lnTo>
                    <a:pt x="1066" y="99"/>
                  </a:lnTo>
                  <a:lnTo>
                    <a:pt x="1060" y="102"/>
                  </a:lnTo>
                  <a:lnTo>
                    <a:pt x="1056" y="104"/>
                  </a:lnTo>
                  <a:lnTo>
                    <a:pt x="1052" y="105"/>
                  </a:lnTo>
                  <a:lnTo>
                    <a:pt x="1047" y="107"/>
                  </a:lnTo>
                  <a:lnTo>
                    <a:pt x="1043" y="108"/>
                  </a:lnTo>
                  <a:lnTo>
                    <a:pt x="1039" y="110"/>
                  </a:lnTo>
                  <a:lnTo>
                    <a:pt x="1036" y="110"/>
                  </a:lnTo>
                  <a:lnTo>
                    <a:pt x="1032" y="112"/>
                  </a:lnTo>
                  <a:lnTo>
                    <a:pt x="1026" y="114"/>
                  </a:lnTo>
                  <a:lnTo>
                    <a:pt x="1020" y="117"/>
                  </a:lnTo>
                  <a:lnTo>
                    <a:pt x="1016" y="118"/>
                  </a:lnTo>
                  <a:lnTo>
                    <a:pt x="1011" y="120"/>
                  </a:lnTo>
                  <a:lnTo>
                    <a:pt x="1007" y="121"/>
                  </a:lnTo>
                  <a:lnTo>
                    <a:pt x="1006" y="122"/>
                  </a:lnTo>
                  <a:lnTo>
                    <a:pt x="1001" y="124"/>
                  </a:lnTo>
                  <a:lnTo>
                    <a:pt x="1000" y="124"/>
                  </a:lnTo>
                  <a:lnTo>
                    <a:pt x="993" y="209"/>
                  </a:lnTo>
                  <a:lnTo>
                    <a:pt x="833" y="209"/>
                  </a:lnTo>
                  <a:lnTo>
                    <a:pt x="824" y="153"/>
                  </a:lnTo>
                  <a:lnTo>
                    <a:pt x="640" y="153"/>
                  </a:lnTo>
                  <a:lnTo>
                    <a:pt x="633" y="219"/>
                  </a:lnTo>
                  <a:lnTo>
                    <a:pt x="447" y="216"/>
                  </a:lnTo>
                  <a:lnTo>
                    <a:pt x="446" y="141"/>
                  </a:lnTo>
                  <a:lnTo>
                    <a:pt x="444" y="141"/>
                  </a:lnTo>
                  <a:lnTo>
                    <a:pt x="441" y="141"/>
                  </a:lnTo>
                  <a:lnTo>
                    <a:pt x="439" y="143"/>
                  </a:lnTo>
                  <a:lnTo>
                    <a:pt x="434" y="143"/>
                  </a:lnTo>
                  <a:lnTo>
                    <a:pt x="430" y="143"/>
                  </a:lnTo>
                  <a:lnTo>
                    <a:pt x="427" y="143"/>
                  </a:lnTo>
                  <a:lnTo>
                    <a:pt x="423" y="143"/>
                  </a:lnTo>
                  <a:lnTo>
                    <a:pt x="418" y="144"/>
                  </a:lnTo>
                  <a:lnTo>
                    <a:pt x="414" y="144"/>
                  </a:lnTo>
                  <a:lnTo>
                    <a:pt x="410" y="144"/>
                  </a:lnTo>
                  <a:lnTo>
                    <a:pt x="405" y="144"/>
                  </a:lnTo>
                  <a:lnTo>
                    <a:pt x="400" y="144"/>
                  </a:lnTo>
                  <a:lnTo>
                    <a:pt x="394" y="144"/>
                  </a:lnTo>
                  <a:lnTo>
                    <a:pt x="388" y="144"/>
                  </a:lnTo>
                  <a:lnTo>
                    <a:pt x="381" y="144"/>
                  </a:lnTo>
                  <a:lnTo>
                    <a:pt x="374" y="144"/>
                  </a:lnTo>
                  <a:lnTo>
                    <a:pt x="368" y="143"/>
                  </a:lnTo>
                  <a:lnTo>
                    <a:pt x="361" y="143"/>
                  </a:lnTo>
                  <a:lnTo>
                    <a:pt x="352" y="143"/>
                  </a:lnTo>
                  <a:lnTo>
                    <a:pt x="345" y="143"/>
                  </a:lnTo>
                  <a:lnTo>
                    <a:pt x="341" y="141"/>
                  </a:lnTo>
                  <a:lnTo>
                    <a:pt x="336" y="141"/>
                  </a:lnTo>
                  <a:lnTo>
                    <a:pt x="332" y="140"/>
                  </a:lnTo>
                  <a:lnTo>
                    <a:pt x="328" y="140"/>
                  </a:lnTo>
                  <a:lnTo>
                    <a:pt x="323" y="138"/>
                  </a:lnTo>
                  <a:lnTo>
                    <a:pt x="319" y="138"/>
                  </a:lnTo>
                  <a:lnTo>
                    <a:pt x="313" y="138"/>
                  </a:lnTo>
                  <a:lnTo>
                    <a:pt x="310" y="138"/>
                  </a:lnTo>
                  <a:lnTo>
                    <a:pt x="305" y="137"/>
                  </a:lnTo>
                  <a:lnTo>
                    <a:pt x="300" y="137"/>
                  </a:lnTo>
                  <a:lnTo>
                    <a:pt x="296" y="135"/>
                  </a:lnTo>
                  <a:lnTo>
                    <a:pt x="292" y="135"/>
                  </a:lnTo>
                  <a:lnTo>
                    <a:pt x="286" y="134"/>
                  </a:lnTo>
                  <a:lnTo>
                    <a:pt x="282" y="134"/>
                  </a:lnTo>
                  <a:lnTo>
                    <a:pt x="276" y="133"/>
                  </a:lnTo>
                  <a:lnTo>
                    <a:pt x="272" y="133"/>
                  </a:lnTo>
                  <a:lnTo>
                    <a:pt x="266" y="131"/>
                  </a:lnTo>
                  <a:lnTo>
                    <a:pt x="260" y="130"/>
                  </a:lnTo>
                  <a:lnTo>
                    <a:pt x="254" y="128"/>
                  </a:lnTo>
                  <a:lnTo>
                    <a:pt x="250" y="128"/>
                  </a:lnTo>
                  <a:lnTo>
                    <a:pt x="244" y="127"/>
                  </a:lnTo>
                  <a:lnTo>
                    <a:pt x="238" y="125"/>
                  </a:lnTo>
                  <a:lnTo>
                    <a:pt x="234" y="124"/>
                  </a:lnTo>
                  <a:lnTo>
                    <a:pt x="228" y="124"/>
                  </a:lnTo>
                  <a:lnTo>
                    <a:pt x="224" y="122"/>
                  </a:lnTo>
                  <a:lnTo>
                    <a:pt x="218" y="121"/>
                  </a:lnTo>
                  <a:lnTo>
                    <a:pt x="213" y="120"/>
                  </a:lnTo>
                  <a:lnTo>
                    <a:pt x="208" y="118"/>
                  </a:lnTo>
                  <a:lnTo>
                    <a:pt x="202" y="117"/>
                  </a:lnTo>
                  <a:lnTo>
                    <a:pt x="197" y="117"/>
                  </a:lnTo>
                  <a:lnTo>
                    <a:pt x="192" y="115"/>
                  </a:lnTo>
                  <a:lnTo>
                    <a:pt x="188" y="115"/>
                  </a:lnTo>
                  <a:lnTo>
                    <a:pt x="182" y="114"/>
                  </a:lnTo>
                  <a:lnTo>
                    <a:pt x="177" y="112"/>
                  </a:lnTo>
                  <a:lnTo>
                    <a:pt x="172" y="111"/>
                  </a:lnTo>
                  <a:lnTo>
                    <a:pt x="167" y="110"/>
                  </a:lnTo>
                  <a:lnTo>
                    <a:pt x="162" y="108"/>
                  </a:lnTo>
                  <a:lnTo>
                    <a:pt x="158" y="108"/>
                  </a:lnTo>
                  <a:lnTo>
                    <a:pt x="154" y="107"/>
                  </a:lnTo>
                  <a:lnTo>
                    <a:pt x="148" y="107"/>
                  </a:lnTo>
                  <a:lnTo>
                    <a:pt x="143" y="105"/>
                  </a:lnTo>
                  <a:lnTo>
                    <a:pt x="139" y="104"/>
                  </a:lnTo>
                  <a:lnTo>
                    <a:pt x="135" y="102"/>
                  </a:lnTo>
                  <a:lnTo>
                    <a:pt x="129" y="102"/>
                  </a:lnTo>
                  <a:lnTo>
                    <a:pt x="120" y="99"/>
                  </a:lnTo>
                  <a:lnTo>
                    <a:pt x="113" y="98"/>
                  </a:lnTo>
                  <a:lnTo>
                    <a:pt x="109" y="97"/>
                  </a:lnTo>
                  <a:lnTo>
                    <a:pt x="103" y="95"/>
                  </a:lnTo>
                  <a:lnTo>
                    <a:pt x="100" y="94"/>
                  </a:lnTo>
                  <a:lnTo>
                    <a:pt x="96" y="94"/>
                  </a:lnTo>
                  <a:lnTo>
                    <a:pt x="89" y="91"/>
                  </a:lnTo>
                  <a:lnTo>
                    <a:pt x="82" y="89"/>
                  </a:lnTo>
                  <a:lnTo>
                    <a:pt x="76" y="86"/>
                  </a:lnTo>
                  <a:lnTo>
                    <a:pt x="69" y="85"/>
                  </a:lnTo>
                  <a:lnTo>
                    <a:pt x="63" y="84"/>
                  </a:lnTo>
                  <a:lnTo>
                    <a:pt x="59" y="84"/>
                  </a:lnTo>
                  <a:lnTo>
                    <a:pt x="53" y="81"/>
                  </a:lnTo>
                  <a:lnTo>
                    <a:pt x="50" y="79"/>
                  </a:lnTo>
                  <a:lnTo>
                    <a:pt x="46" y="78"/>
                  </a:lnTo>
                  <a:lnTo>
                    <a:pt x="43" y="78"/>
                  </a:lnTo>
                  <a:lnTo>
                    <a:pt x="40" y="78"/>
                  </a:lnTo>
                  <a:lnTo>
                    <a:pt x="38" y="7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4" name="Freeform 35"/>
            <p:cNvSpPr>
              <a:spLocks/>
            </p:cNvSpPr>
            <p:nvPr/>
          </p:nvSpPr>
          <p:spPr bwMode="auto">
            <a:xfrm>
              <a:off x="2171105" y="3022675"/>
              <a:ext cx="142875" cy="187325"/>
            </a:xfrm>
            <a:custGeom>
              <a:avLst/>
              <a:gdLst>
                <a:gd name="T0" fmla="*/ 2147483647 w 179"/>
                <a:gd name="T1" fmla="*/ 2147483647 h 236"/>
                <a:gd name="T2" fmla="*/ 2147483647 w 179"/>
                <a:gd name="T3" fmla="*/ 0 h 236"/>
                <a:gd name="T4" fmla="*/ 0 w 179"/>
                <a:gd name="T5" fmla="*/ 2147483647 h 236"/>
                <a:gd name="T6" fmla="*/ 2147483647 w 179"/>
                <a:gd name="T7" fmla="*/ 2147483647 h 236"/>
                <a:gd name="T8" fmla="*/ 2147483647 w 179"/>
                <a:gd name="T9" fmla="*/ 2147483647 h 236"/>
                <a:gd name="T10" fmla="*/ 2147483647 w 179"/>
                <a:gd name="T11" fmla="*/ 2147483647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9"/>
                <a:gd name="T19" fmla="*/ 0 h 236"/>
                <a:gd name="T20" fmla="*/ 179 w 179"/>
                <a:gd name="T21" fmla="*/ 236 h 2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9" h="236">
                  <a:moveTo>
                    <a:pt x="179" y="212"/>
                  </a:moveTo>
                  <a:lnTo>
                    <a:pt x="90" y="0"/>
                  </a:lnTo>
                  <a:lnTo>
                    <a:pt x="0" y="41"/>
                  </a:lnTo>
                  <a:lnTo>
                    <a:pt x="123" y="236"/>
                  </a:lnTo>
                  <a:lnTo>
                    <a:pt x="179" y="2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5" name="Freeform 36"/>
            <p:cNvSpPr>
              <a:spLocks/>
            </p:cNvSpPr>
            <p:nvPr/>
          </p:nvSpPr>
          <p:spPr bwMode="auto">
            <a:xfrm>
              <a:off x="3142655" y="2981400"/>
              <a:ext cx="180975" cy="219075"/>
            </a:xfrm>
            <a:custGeom>
              <a:avLst/>
              <a:gdLst>
                <a:gd name="T0" fmla="*/ 0 w 227"/>
                <a:gd name="T1" fmla="*/ 2147483647 h 274"/>
                <a:gd name="T2" fmla="*/ 2147483647 w 227"/>
                <a:gd name="T3" fmla="*/ 0 h 274"/>
                <a:gd name="T4" fmla="*/ 2147483647 w 227"/>
                <a:gd name="T5" fmla="*/ 2147483647 h 274"/>
                <a:gd name="T6" fmla="*/ 2147483647 w 227"/>
                <a:gd name="T7" fmla="*/ 2147483647 h 274"/>
                <a:gd name="T8" fmla="*/ 0 w 227"/>
                <a:gd name="T9" fmla="*/ 2147483647 h 274"/>
                <a:gd name="T10" fmla="*/ 0 w 227"/>
                <a:gd name="T11" fmla="*/ 2147483647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274"/>
                <a:gd name="T20" fmla="*/ 227 w 227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274">
                  <a:moveTo>
                    <a:pt x="0" y="210"/>
                  </a:moveTo>
                  <a:lnTo>
                    <a:pt x="163" y="0"/>
                  </a:lnTo>
                  <a:lnTo>
                    <a:pt x="227" y="57"/>
                  </a:lnTo>
                  <a:lnTo>
                    <a:pt x="58" y="274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6" name="Freeform 37"/>
            <p:cNvSpPr>
              <a:spLocks/>
            </p:cNvSpPr>
            <p:nvPr/>
          </p:nvSpPr>
          <p:spPr bwMode="auto">
            <a:xfrm>
              <a:off x="1896468" y="3406850"/>
              <a:ext cx="173038" cy="127000"/>
            </a:xfrm>
            <a:custGeom>
              <a:avLst/>
              <a:gdLst>
                <a:gd name="T0" fmla="*/ 2147483647 w 218"/>
                <a:gd name="T1" fmla="*/ 2147483647 h 161"/>
                <a:gd name="T2" fmla="*/ 2147483647 w 218"/>
                <a:gd name="T3" fmla="*/ 0 h 161"/>
                <a:gd name="T4" fmla="*/ 0 w 218"/>
                <a:gd name="T5" fmla="*/ 2147483647 h 161"/>
                <a:gd name="T6" fmla="*/ 2147483647 w 218"/>
                <a:gd name="T7" fmla="*/ 2147483647 h 161"/>
                <a:gd name="T8" fmla="*/ 2147483647 w 218"/>
                <a:gd name="T9" fmla="*/ 2147483647 h 161"/>
                <a:gd name="T10" fmla="*/ 2147483647 w 218"/>
                <a:gd name="T11" fmla="*/ 2147483647 h 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8"/>
                <a:gd name="T19" fmla="*/ 0 h 161"/>
                <a:gd name="T20" fmla="*/ 218 w 218"/>
                <a:gd name="T21" fmla="*/ 161 h 1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8" h="161">
                  <a:moveTo>
                    <a:pt x="218" y="105"/>
                  </a:moveTo>
                  <a:lnTo>
                    <a:pt x="31" y="0"/>
                  </a:lnTo>
                  <a:lnTo>
                    <a:pt x="0" y="80"/>
                  </a:lnTo>
                  <a:lnTo>
                    <a:pt x="177" y="161"/>
                  </a:lnTo>
                  <a:lnTo>
                    <a:pt x="218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90"/>
          <p:cNvSpPr>
            <a:spLocks/>
          </p:cNvSpPr>
          <p:nvPr/>
        </p:nvSpPr>
        <p:spPr bwMode="auto">
          <a:xfrm>
            <a:off x="107950" y="115888"/>
            <a:ext cx="8712200" cy="5689600"/>
          </a:xfrm>
          <a:custGeom>
            <a:avLst/>
            <a:gdLst>
              <a:gd name="T0" fmla="*/ 2147483647 w 2095"/>
              <a:gd name="T1" fmla="*/ 2147483647 h 1018"/>
              <a:gd name="T2" fmla="*/ 2147483647 w 2095"/>
              <a:gd name="T3" fmla="*/ 2147483647 h 1018"/>
              <a:gd name="T4" fmla="*/ 2147483647 w 2095"/>
              <a:gd name="T5" fmla="*/ 2147483647 h 1018"/>
              <a:gd name="T6" fmla="*/ 2147483647 w 2095"/>
              <a:gd name="T7" fmla="*/ 2147483647 h 1018"/>
              <a:gd name="T8" fmla="*/ 2147483647 w 2095"/>
              <a:gd name="T9" fmla="*/ 2147483647 h 1018"/>
              <a:gd name="T10" fmla="*/ 2147483647 w 2095"/>
              <a:gd name="T11" fmla="*/ 2147483647 h 1018"/>
              <a:gd name="T12" fmla="*/ 2147483647 w 2095"/>
              <a:gd name="T13" fmla="*/ 2147483647 h 1018"/>
              <a:gd name="T14" fmla="*/ 2147483647 w 2095"/>
              <a:gd name="T15" fmla="*/ 2147483647 h 1018"/>
              <a:gd name="T16" fmla="*/ 2147483647 w 2095"/>
              <a:gd name="T17" fmla="*/ 2147483647 h 1018"/>
              <a:gd name="T18" fmla="*/ 2147483647 w 2095"/>
              <a:gd name="T19" fmla="*/ 2147483647 h 1018"/>
              <a:gd name="T20" fmla="*/ 2147483647 w 2095"/>
              <a:gd name="T21" fmla="*/ 2147483647 h 1018"/>
              <a:gd name="T22" fmla="*/ 2147483647 w 2095"/>
              <a:gd name="T23" fmla="*/ 2147483647 h 1018"/>
              <a:gd name="T24" fmla="*/ 2147483647 w 2095"/>
              <a:gd name="T25" fmla="*/ 2147483647 h 1018"/>
              <a:gd name="T26" fmla="*/ 2147483647 w 2095"/>
              <a:gd name="T27" fmla="*/ 2147483647 h 1018"/>
              <a:gd name="T28" fmla="*/ 2147483647 w 2095"/>
              <a:gd name="T29" fmla="*/ 2147483647 h 1018"/>
              <a:gd name="T30" fmla="*/ 2147483647 w 2095"/>
              <a:gd name="T31" fmla="*/ 2147483647 h 1018"/>
              <a:gd name="T32" fmla="*/ 2147483647 w 2095"/>
              <a:gd name="T33" fmla="*/ 2147483647 h 1018"/>
              <a:gd name="T34" fmla="*/ 2147483647 w 2095"/>
              <a:gd name="T35" fmla="*/ 0 h 1018"/>
              <a:gd name="T36" fmla="*/ 2147483647 w 2095"/>
              <a:gd name="T37" fmla="*/ 2147483647 h 1018"/>
              <a:gd name="T38" fmla="*/ 2147483647 w 2095"/>
              <a:gd name="T39" fmla="*/ 2147483647 h 1018"/>
              <a:gd name="T40" fmla="*/ 2147483647 w 2095"/>
              <a:gd name="T41" fmla="*/ 2147483647 h 1018"/>
              <a:gd name="T42" fmla="*/ 2147483647 w 2095"/>
              <a:gd name="T43" fmla="*/ 2147483647 h 1018"/>
              <a:gd name="T44" fmla="*/ 0 w 2095"/>
              <a:gd name="T45" fmla="*/ 2147483647 h 1018"/>
              <a:gd name="T46" fmla="*/ 2147483647 w 2095"/>
              <a:gd name="T47" fmla="*/ 2147483647 h 1018"/>
              <a:gd name="T48" fmla="*/ 2147483647 w 2095"/>
              <a:gd name="T49" fmla="*/ 2147483647 h 1018"/>
              <a:gd name="T50" fmla="*/ 2147483647 w 2095"/>
              <a:gd name="T51" fmla="*/ 2147483647 h 1018"/>
              <a:gd name="T52" fmla="*/ 2147483647 w 2095"/>
              <a:gd name="T53" fmla="*/ 2147483647 h 1018"/>
              <a:gd name="T54" fmla="*/ 2147483647 w 2095"/>
              <a:gd name="T55" fmla="*/ 2147483647 h 1018"/>
              <a:gd name="T56" fmla="*/ 2147483647 w 2095"/>
              <a:gd name="T57" fmla="*/ 2147483647 h 1018"/>
              <a:gd name="T58" fmla="*/ 2147483647 w 2095"/>
              <a:gd name="T59" fmla="*/ 2147483647 h 1018"/>
              <a:gd name="T60" fmla="*/ 2147483647 w 2095"/>
              <a:gd name="T61" fmla="*/ 2147483647 h 1018"/>
              <a:gd name="T62" fmla="*/ 2147483647 w 2095"/>
              <a:gd name="T63" fmla="*/ 2147483647 h 1018"/>
              <a:gd name="T64" fmla="*/ 2147483647 w 2095"/>
              <a:gd name="T65" fmla="*/ 2147483647 h 1018"/>
              <a:gd name="T66" fmla="*/ 2147483647 w 2095"/>
              <a:gd name="T67" fmla="*/ 2147483647 h 1018"/>
              <a:gd name="T68" fmla="*/ 2147483647 w 2095"/>
              <a:gd name="T69" fmla="*/ 2147483647 h 1018"/>
              <a:gd name="T70" fmla="*/ 2147483647 w 2095"/>
              <a:gd name="T71" fmla="*/ 2147483647 h 1018"/>
              <a:gd name="T72" fmla="*/ 2147483647 w 2095"/>
              <a:gd name="T73" fmla="*/ 2147483647 h 1018"/>
              <a:gd name="T74" fmla="*/ 2147483647 w 2095"/>
              <a:gd name="T75" fmla="*/ 2147483647 h 1018"/>
              <a:gd name="T76" fmla="*/ 2147483647 w 2095"/>
              <a:gd name="T77" fmla="*/ 2147483647 h 1018"/>
              <a:gd name="T78" fmla="*/ 2147483647 w 2095"/>
              <a:gd name="T79" fmla="*/ 2147483647 h 1018"/>
              <a:gd name="T80" fmla="*/ 2147483647 w 2095"/>
              <a:gd name="T81" fmla="*/ 2147483647 h 1018"/>
              <a:gd name="T82" fmla="*/ 2147483647 w 2095"/>
              <a:gd name="T83" fmla="*/ 2147483647 h 1018"/>
              <a:gd name="T84" fmla="*/ 2147483647 w 2095"/>
              <a:gd name="T85" fmla="*/ 2147483647 h 1018"/>
              <a:gd name="T86" fmla="*/ 2147483647 w 2095"/>
              <a:gd name="T87" fmla="*/ 2147483647 h 101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095"/>
              <a:gd name="T133" fmla="*/ 0 h 1018"/>
              <a:gd name="T134" fmla="*/ 2095 w 2095"/>
              <a:gd name="T135" fmla="*/ 1018 h 101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095" h="1018">
                <a:moveTo>
                  <a:pt x="1742" y="428"/>
                </a:moveTo>
                <a:lnTo>
                  <a:pt x="1538" y="324"/>
                </a:lnTo>
                <a:lnTo>
                  <a:pt x="1585" y="321"/>
                </a:lnTo>
                <a:lnTo>
                  <a:pt x="1555" y="304"/>
                </a:lnTo>
                <a:lnTo>
                  <a:pt x="1604" y="281"/>
                </a:lnTo>
                <a:lnTo>
                  <a:pt x="1528" y="263"/>
                </a:lnTo>
                <a:lnTo>
                  <a:pt x="1494" y="290"/>
                </a:lnTo>
                <a:lnTo>
                  <a:pt x="1487" y="285"/>
                </a:lnTo>
                <a:lnTo>
                  <a:pt x="1149" y="415"/>
                </a:lnTo>
                <a:lnTo>
                  <a:pt x="1327" y="187"/>
                </a:lnTo>
                <a:lnTo>
                  <a:pt x="1149" y="245"/>
                </a:lnTo>
                <a:lnTo>
                  <a:pt x="992" y="219"/>
                </a:lnTo>
                <a:lnTo>
                  <a:pt x="898" y="71"/>
                </a:lnTo>
                <a:lnTo>
                  <a:pt x="902" y="343"/>
                </a:lnTo>
                <a:lnTo>
                  <a:pt x="724" y="74"/>
                </a:lnTo>
                <a:lnTo>
                  <a:pt x="716" y="74"/>
                </a:lnTo>
                <a:lnTo>
                  <a:pt x="706" y="30"/>
                </a:lnTo>
                <a:lnTo>
                  <a:pt x="634" y="0"/>
                </a:lnTo>
                <a:lnTo>
                  <a:pt x="660" y="47"/>
                </a:lnTo>
                <a:lnTo>
                  <a:pt x="625" y="42"/>
                </a:lnTo>
                <a:lnTo>
                  <a:pt x="661" y="74"/>
                </a:lnTo>
                <a:lnTo>
                  <a:pt x="375" y="23"/>
                </a:lnTo>
                <a:lnTo>
                  <a:pt x="0" y="16"/>
                </a:lnTo>
                <a:lnTo>
                  <a:pt x="186" y="124"/>
                </a:lnTo>
                <a:lnTo>
                  <a:pt x="196" y="332"/>
                </a:lnTo>
                <a:lnTo>
                  <a:pt x="319" y="362"/>
                </a:lnTo>
                <a:lnTo>
                  <a:pt x="346" y="594"/>
                </a:lnTo>
                <a:lnTo>
                  <a:pt x="544" y="570"/>
                </a:lnTo>
                <a:lnTo>
                  <a:pt x="625" y="774"/>
                </a:lnTo>
                <a:lnTo>
                  <a:pt x="753" y="752"/>
                </a:lnTo>
                <a:lnTo>
                  <a:pt x="770" y="824"/>
                </a:lnTo>
                <a:lnTo>
                  <a:pt x="710" y="960"/>
                </a:lnTo>
                <a:lnTo>
                  <a:pt x="857" y="902"/>
                </a:lnTo>
                <a:lnTo>
                  <a:pt x="920" y="1018"/>
                </a:lnTo>
                <a:lnTo>
                  <a:pt x="983" y="884"/>
                </a:lnTo>
                <a:lnTo>
                  <a:pt x="1059" y="830"/>
                </a:lnTo>
                <a:lnTo>
                  <a:pt x="1149" y="906"/>
                </a:lnTo>
                <a:lnTo>
                  <a:pt x="1336" y="790"/>
                </a:lnTo>
                <a:lnTo>
                  <a:pt x="1478" y="928"/>
                </a:lnTo>
                <a:lnTo>
                  <a:pt x="1640" y="758"/>
                </a:lnTo>
                <a:lnTo>
                  <a:pt x="1756" y="808"/>
                </a:lnTo>
                <a:lnTo>
                  <a:pt x="1930" y="629"/>
                </a:lnTo>
                <a:lnTo>
                  <a:pt x="2095" y="596"/>
                </a:lnTo>
                <a:lnTo>
                  <a:pt x="1742" y="4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upp 232"/>
          <p:cNvGrpSpPr>
            <a:grpSpLocks/>
          </p:cNvGrpSpPr>
          <p:nvPr/>
        </p:nvGrpSpPr>
        <p:grpSpPr bwMode="auto">
          <a:xfrm>
            <a:off x="107950" y="115888"/>
            <a:ext cx="8712200" cy="6337300"/>
            <a:chOff x="2627313" y="4292600"/>
            <a:chExt cx="1493837" cy="1760538"/>
          </a:xfrm>
        </p:grpSpPr>
        <p:sp>
          <p:nvSpPr>
            <p:cNvPr id="4100" name="AutoShape 216"/>
            <p:cNvSpPr>
              <a:spLocks noChangeAspect="1" noChangeArrowheads="1" noTextEdit="1"/>
            </p:cNvSpPr>
            <p:nvPr/>
          </p:nvSpPr>
          <p:spPr bwMode="auto">
            <a:xfrm>
              <a:off x="2627313" y="4292600"/>
              <a:ext cx="1493837" cy="1760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1" name="Freeform 225"/>
            <p:cNvSpPr>
              <a:spLocks/>
            </p:cNvSpPr>
            <p:nvPr/>
          </p:nvSpPr>
          <p:spPr bwMode="auto">
            <a:xfrm>
              <a:off x="3497263" y="4581525"/>
              <a:ext cx="147637" cy="80963"/>
            </a:xfrm>
            <a:custGeom>
              <a:avLst/>
              <a:gdLst>
                <a:gd name="T0" fmla="*/ 0 w 278"/>
                <a:gd name="T1" fmla="*/ 2147483647 h 151"/>
                <a:gd name="T2" fmla="*/ 2147483647 w 278"/>
                <a:gd name="T3" fmla="*/ 0 h 151"/>
                <a:gd name="T4" fmla="*/ 2147483647 w 278"/>
                <a:gd name="T5" fmla="*/ 0 h 151"/>
                <a:gd name="T6" fmla="*/ 2147483647 w 278"/>
                <a:gd name="T7" fmla="*/ 2147483647 h 151"/>
                <a:gd name="T8" fmla="*/ 2147483647 w 278"/>
                <a:gd name="T9" fmla="*/ 2147483647 h 151"/>
                <a:gd name="T10" fmla="*/ 0 w 278"/>
                <a:gd name="T11" fmla="*/ 2147483647 h 151"/>
                <a:gd name="T12" fmla="*/ 0 w 278"/>
                <a:gd name="T13" fmla="*/ 2147483647 h 151"/>
                <a:gd name="T14" fmla="*/ 0 w 278"/>
                <a:gd name="T15" fmla="*/ 2147483647 h 1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8"/>
                <a:gd name="T25" fmla="*/ 0 h 151"/>
                <a:gd name="T26" fmla="*/ 278 w 278"/>
                <a:gd name="T27" fmla="*/ 151 h 15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8" h="151">
                  <a:moveTo>
                    <a:pt x="0" y="34"/>
                  </a:moveTo>
                  <a:lnTo>
                    <a:pt x="88" y="0"/>
                  </a:lnTo>
                  <a:lnTo>
                    <a:pt x="185" y="0"/>
                  </a:lnTo>
                  <a:lnTo>
                    <a:pt x="278" y="63"/>
                  </a:lnTo>
                  <a:lnTo>
                    <a:pt x="265" y="151"/>
                  </a:lnTo>
                  <a:lnTo>
                    <a:pt x="0" y="122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2" name="Freeform 226"/>
            <p:cNvSpPr>
              <a:spLocks/>
            </p:cNvSpPr>
            <p:nvPr/>
          </p:nvSpPr>
          <p:spPr bwMode="auto">
            <a:xfrm>
              <a:off x="2921000" y="4530725"/>
              <a:ext cx="1184275" cy="1493838"/>
            </a:xfrm>
            <a:custGeom>
              <a:avLst/>
              <a:gdLst>
                <a:gd name="T0" fmla="*/ 2147483647 w 2238"/>
                <a:gd name="T1" fmla="*/ 2147483647 h 2822"/>
                <a:gd name="T2" fmla="*/ 2147483647 w 2238"/>
                <a:gd name="T3" fmla="*/ 2147483647 h 2822"/>
                <a:gd name="T4" fmla="*/ 2147483647 w 2238"/>
                <a:gd name="T5" fmla="*/ 2147483647 h 2822"/>
                <a:gd name="T6" fmla="*/ 2147483647 w 2238"/>
                <a:gd name="T7" fmla="*/ 2147483647 h 2822"/>
                <a:gd name="T8" fmla="*/ 2147483647 w 2238"/>
                <a:gd name="T9" fmla="*/ 2147483647 h 2822"/>
                <a:gd name="T10" fmla="*/ 2147483647 w 2238"/>
                <a:gd name="T11" fmla="*/ 2147483647 h 2822"/>
                <a:gd name="T12" fmla="*/ 2147483647 w 2238"/>
                <a:gd name="T13" fmla="*/ 2147483647 h 2822"/>
                <a:gd name="T14" fmla="*/ 2147483647 w 2238"/>
                <a:gd name="T15" fmla="*/ 2147483647 h 2822"/>
                <a:gd name="T16" fmla="*/ 2147483647 w 2238"/>
                <a:gd name="T17" fmla="*/ 2147483647 h 2822"/>
                <a:gd name="T18" fmla="*/ 2147483647 w 2238"/>
                <a:gd name="T19" fmla="*/ 2147483647 h 2822"/>
                <a:gd name="T20" fmla="*/ 2147483647 w 2238"/>
                <a:gd name="T21" fmla="*/ 2147483647 h 2822"/>
                <a:gd name="T22" fmla="*/ 2147483647 w 2238"/>
                <a:gd name="T23" fmla="*/ 2147483647 h 2822"/>
                <a:gd name="T24" fmla="*/ 2147483647 w 2238"/>
                <a:gd name="T25" fmla="*/ 2147483647 h 2822"/>
                <a:gd name="T26" fmla="*/ 2147483647 w 2238"/>
                <a:gd name="T27" fmla="*/ 2147483647 h 2822"/>
                <a:gd name="T28" fmla="*/ 2147483647 w 2238"/>
                <a:gd name="T29" fmla="*/ 2147483647 h 2822"/>
                <a:gd name="T30" fmla="*/ 2147483647 w 2238"/>
                <a:gd name="T31" fmla="*/ 2147483647 h 2822"/>
                <a:gd name="T32" fmla="*/ 2147483647 w 2238"/>
                <a:gd name="T33" fmla="*/ 2147483647 h 2822"/>
                <a:gd name="T34" fmla="*/ 2147483647 w 2238"/>
                <a:gd name="T35" fmla="*/ 2147483647 h 2822"/>
                <a:gd name="T36" fmla="*/ 2147483647 w 2238"/>
                <a:gd name="T37" fmla="*/ 2147483647 h 2822"/>
                <a:gd name="T38" fmla="*/ 2147483647 w 2238"/>
                <a:gd name="T39" fmla="*/ 2147483647 h 2822"/>
                <a:gd name="T40" fmla="*/ 2147483647 w 2238"/>
                <a:gd name="T41" fmla="*/ 2147483647 h 2822"/>
                <a:gd name="T42" fmla="*/ 2147483647 w 2238"/>
                <a:gd name="T43" fmla="*/ 2147483647 h 2822"/>
                <a:gd name="T44" fmla="*/ 2147483647 w 2238"/>
                <a:gd name="T45" fmla="*/ 2147483647 h 2822"/>
                <a:gd name="T46" fmla="*/ 2147483647 w 2238"/>
                <a:gd name="T47" fmla="*/ 2147483647 h 2822"/>
                <a:gd name="T48" fmla="*/ 2147483647 w 2238"/>
                <a:gd name="T49" fmla="*/ 2147483647 h 2822"/>
                <a:gd name="T50" fmla="*/ 2147483647 w 2238"/>
                <a:gd name="T51" fmla="*/ 2147483647 h 2822"/>
                <a:gd name="T52" fmla="*/ 2147483647 w 2238"/>
                <a:gd name="T53" fmla="*/ 2147483647 h 2822"/>
                <a:gd name="T54" fmla="*/ 2147483647 w 2238"/>
                <a:gd name="T55" fmla="*/ 2147483647 h 2822"/>
                <a:gd name="T56" fmla="*/ 2147483647 w 2238"/>
                <a:gd name="T57" fmla="*/ 2147483647 h 2822"/>
                <a:gd name="T58" fmla="*/ 2147483647 w 2238"/>
                <a:gd name="T59" fmla="*/ 2147483647 h 2822"/>
                <a:gd name="T60" fmla="*/ 2147483647 w 2238"/>
                <a:gd name="T61" fmla="*/ 2147483647 h 2822"/>
                <a:gd name="T62" fmla="*/ 2147483647 w 2238"/>
                <a:gd name="T63" fmla="*/ 2147483647 h 2822"/>
                <a:gd name="T64" fmla="*/ 2147483647 w 2238"/>
                <a:gd name="T65" fmla="*/ 2147483647 h 2822"/>
                <a:gd name="T66" fmla="*/ 2147483647 w 2238"/>
                <a:gd name="T67" fmla="*/ 2147483647 h 2822"/>
                <a:gd name="T68" fmla="*/ 2147483647 w 2238"/>
                <a:gd name="T69" fmla="*/ 2147483647 h 2822"/>
                <a:gd name="T70" fmla="*/ 2147483647 w 2238"/>
                <a:gd name="T71" fmla="*/ 2147483647 h 2822"/>
                <a:gd name="T72" fmla="*/ 2147483647 w 2238"/>
                <a:gd name="T73" fmla="*/ 2147483647 h 2822"/>
                <a:gd name="T74" fmla="*/ 2147483647 w 2238"/>
                <a:gd name="T75" fmla="*/ 2147483647 h 2822"/>
                <a:gd name="T76" fmla="*/ 2147483647 w 2238"/>
                <a:gd name="T77" fmla="*/ 2147483647 h 2822"/>
                <a:gd name="T78" fmla="*/ 2147483647 w 2238"/>
                <a:gd name="T79" fmla="*/ 2147483647 h 2822"/>
                <a:gd name="T80" fmla="*/ 2147483647 w 2238"/>
                <a:gd name="T81" fmla="*/ 2147483647 h 2822"/>
                <a:gd name="T82" fmla="*/ 2147483647 w 2238"/>
                <a:gd name="T83" fmla="*/ 2147483647 h 2822"/>
                <a:gd name="T84" fmla="*/ 2147483647 w 2238"/>
                <a:gd name="T85" fmla="*/ 2147483647 h 2822"/>
                <a:gd name="T86" fmla="*/ 2147483647 w 2238"/>
                <a:gd name="T87" fmla="*/ 2147483647 h 2822"/>
                <a:gd name="T88" fmla="*/ 2147483647 w 2238"/>
                <a:gd name="T89" fmla="*/ 2147483647 h 2822"/>
                <a:gd name="T90" fmla="*/ 2147483647 w 2238"/>
                <a:gd name="T91" fmla="*/ 2147483647 h 2822"/>
                <a:gd name="T92" fmla="*/ 2147483647 w 2238"/>
                <a:gd name="T93" fmla="*/ 2147483647 h 2822"/>
                <a:gd name="T94" fmla="*/ 2147483647 w 2238"/>
                <a:gd name="T95" fmla="*/ 2147483647 h 2822"/>
                <a:gd name="T96" fmla="*/ 2147483647 w 2238"/>
                <a:gd name="T97" fmla="*/ 2147483647 h 2822"/>
                <a:gd name="T98" fmla="*/ 2147483647 w 2238"/>
                <a:gd name="T99" fmla="*/ 2147483647 h 2822"/>
                <a:gd name="T100" fmla="*/ 2147483647 w 2238"/>
                <a:gd name="T101" fmla="*/ 2147483647 h 2822"/>
                <a:gd name="T102" fmla="*/ 2147483647 w 2238"/>
                <a:gd name="T103" fmla="*/ 2147483647 h 2822"/>
                <a:gd name="T104" fmla="*/ 2147483647 w 2238"/>
                <a:gd name="T105" fmla="*/ 2147483647 h 2822"/>
                <a:gd name="T106" fmla="*/ 2147483647 w 2238"/>
                <a:gd name="T107" fmla="*/ 2147483647 h 2822"/>
                <a:gd name="T108" fmla="*/ 2147483647 w 2238"/>
                <a:gd name="T109" fmla="*/ 2147483647 h 2822"/>
                <a:gd name="T110" fmla="*/ 2147483647 w 2238"/>
                <a:gd name="T111" fmla="*/ 2147483647 h 2822"/>
                <a:gd name="T112" fmla="*/ 2147483647 w 2238"/>
                <a:gd name="T113" fmla="*/ 2147483647 h 2822"/>
                <a:gd name="T114" fmla="*/ 2147483647 w 2238"/>
                <a:gd name="T115" fmla="*/ 2147483647 h 2822"/>
                <a:gd name="T116" fmla="*/ 2147483647 w 2238"/>
                <a:gd name="T117" fmla="*/ 2147483647 h 2822"/>
                <a:gd name="T118" fmla="*/ 2147483647 w 2238"/>
                <a:gd name="T119" fmla="*/ 2147483647 h 2822"/>
                <a:gd name="T120" fmla="*/ 2147483647 w 2238"/>
                <a:gd name="T121" fmla="*/ 2147483647 h 28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238"/>
                <a:gd name="T184" fmla="*/ 0 h 2822"/>
                <a:gd name="T185" fmla="*/ 2238 w 2238"/>
                <a:gd name="T186" fmla="*/ 2822 h 28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238" h="2822">
                  <a:moveTo>
                    <a:pt x="2212" y="556"/>
                  </a:moveTo>
                  <a:lnTo>
                    <a:pt x="2208" y="539"/>
                  </a:lnTo>
                  <a:lnTo>
                    <a:pt x="2208" y="526"/>
                  </a:lnTo>
                  <a:lnTo>
                    <a:pt x="2203" y="514"/>
                  </a:lnTo>
                  <a:lnTo>
                    <a:pt x="2203" y="497"/>
                  </a:lnTo>
                  <a:lnTo>
                    <a:pt x="2200" y="484"/>
                  </a:lnTo>
                  <a:lnTo>
                    <a:pt x="2196" y="472"/>
                  </a:lnTo>
                  <a:lnTo>
                    <a:pt x="2196" y="455"/>
                  </a:lnTo>
                  <a:lnTo>
                    <a:pt x="2196" y="442"/>
                  </a:lnTo>
                  <a:lnTo>
                    <a:pt x="2192" y="430"/>
                  </a:lnTo>
                  <a:lnTo>
                    <a:pt x="2187" y="413"/>
                  </a:lnTo>
                  <a:lnTo>
                    <a:pt x="2187" y="400"/>
                  </a:lnTo>
                  <a:lnTo>
                    <a:pt x="2183" y="387"/>
                  </a:lnTo>
                  <a:lnTo>
                    <a:pt x="2179" y="371"/>
                  </a:lnTo>
                  <a:lnTo>
                    <a:pt x="2179" y="358"/>
                  </a:lnTo>
                  <a:lnTo>
                    <a:pt x="2174" y="345"/>
                  </a:lnTo>
                  <a:lnTo>
                    <a:pt x="2174" y="329"/>
                  </a:lnTo>
                  <a:lnTo>
                    <a:pt x="2170" y="316"/>
                  </a:lnTo>
                  <a:lnTo>
                    <a:pt x="2166" y="303"/>
                  </a:lnTo>
                  <a:lnTo>
                    <a:pt x="2161" y="287"/>
                  </a:lnTo>
                  <a:lnTo>
                    <a:pt x="2157" y="274"/>
                  </a:lnTo>
                  <a:lnTo>
                    <a:pt x="2154" y="261"/>
                  </a:lnTo>
                  <a:lnTo>
                    <a:pt x="2150" y="245"/>
                  </a:lnTo>
                  <a:lnTo>
                    <a:pt x="2145" y="232"/>
                  </a:lnTo>
                  <a:lnTo>
                    <a:pt x="2145" y="219"/>
                  </a:lnTo>
                  <a:lnTo>
                    <a:pt x="2137" y="206"/>
                  </a:lnTo>
                  <a:lnTo>
                    <a:pt x="2132" y="190"/>
                  </a:lnTo>
                  <a:lnTo>
                    <a:pt x="2128" y="177"/>
                  </a:lnTo>
                  <a:lnTo>
                    <a:pt x="2124" y="164"/>
                  </a:lnTo>
                  <a:lnTo>
                    <a:pt x="2111" y="139"/>
                  </a:lnTo>
                  <a:lnTo>
                    <a:pt x="2103" y="118"/>
                  </a:lnTo>
                  <a:lnTo>
                    <a:pt x="2086" y="93"/>
                  </a:lnTo>
                  <a:lnTo>
                    <a:pt x="2069" y="71"/>
                  </a:lnTo>
                  <a:lnTo>
                    <a:pt x="2048" y="51"/>
                  </a:lnTo>
                  <a:lnTo>
                    <a:pt x="2031" y="38"/>
                  </a:lnTo>
                  <a:lnTo>
                    <a:pt x="2006" y="21"/>
                  </a:lnTo>
                  <a:lnTo>
                    <a:pt x="1985" y="13"/>
                  </a:lnTo>
                  <a:lnTo>
                    <a:pt x="1960" y="9"/>
                  </a:lnTo>
                  <a:lnTo>
                    <a:pt x="1938" y="5"/>
                  </a:lnTo>
                  <a:lnTo>
                    <a:pt x="1914" y="0"/>
                  </a:lnTo>
                  <a:lnTo>
                    <a:pt x="1888" y="9"/>
                  </a:lnTo>
                  <a:lnTo>
                    <a:pt x="1867" y="13"/>
                  </a:lnTo>
                  <a:lnTo>
                    <a:pt x="1846" y="25"/>
                  </a:lnTo>
                  <a:lnTo>
                    <a:pt x="1825" y="38"/>
                  </a:lnTo>
                  <a:lnTo>
                    <a:pt x="1808" y="60"/>
                  </a:lnTo>
                  <a:lnTo>
                    <a:pt x="1804" y="67"/>
                  </a:lnTo>
                  <a:lnTo>
                    <a:pt x="1795" y="80"/>
                  </a:lnTo>
                  <a:lnTo>
                    <a:pt x="1786" y="93"/>
                  </a:lnTo>
                  <a:lnTo>
                    <a:pt x="1786" y="109"/>
                  </a:lnTo>
                  <a:lnTo>
                    <a:pt x="1786" y="122"/>
                  </a:lnTo>
                  <a:lnTo>
                    <a:pt x="1804" y="131"/>
                  </a:lnTo>
                  <a:lnTo>
                    <a:pt x="1821" y="126"/>
                  </a:lnTo>
                  <a:lnTo>
                    <a:pt x="1841" y="126"/>
                  </a:lnTo>
                  <a:lnTo>
                    <a:pt x="1859" y="131"/>
                  </a:lnTo>
                  <a:lnTo>
                    <a:pt x="1876" y="139"/>
                  </a:lnTo>
                  <a:lnTo>
                    <a:pt x="1883" y="148"/>
                  </a:lnTo>
                  <a:lnTo>
                    <a:pt x="1892" y="164"/>
                  </a:lnTo>
                  <a:lnTo>
                    <a:pt x="1892" y="181"/>
                  </a:lnTo>
                  <a:lnTo>
                    <a:pt x="1883" y="202"/>
                  </a:lnTo>
                  <a:lnTo>
                    <a:pt x="1872" y="219"/>
                  </a:lnTo>
                  <a:lnTo>
                    <a:pt x="1859" y="228"/>
                  </a:lnTo>
                  <a:lnTo>
                    <a:pt x="1850" y="232"/>
                  </a:lnTo>
                  <a:lnTo>
                    <a:pt x="1841" y="228"/>
                  </a:lnTo>
                  <a:lnTo>
                    <a:pt x="1832" y="219"/>
                  </a:lnTo>
                  <a:lnTo>
                    <a:pt x="1830" y="206"/>
                  </a:lnTo>
                  <a:lnTo>
                    <a:pt x="1830" y="190"/>
                  </a:lnTo>
                  <a:lnTo>
                    <a:pt x="1830" y="173"/>
                  </a:lnTo>
                  <a:lnTo>
                    <a:pt x="1821" y="155"/>
                  </a:lnTo>
                  <a:lnTo>
                    <a:pt x="1804" y="155"/>
                  </a:lnTo>
                  <a:lnTo>
                    <a:pt x="1790" y="160"/>
                  </a:lnTo>
                  <a:lnTo>
                    <a:pt x="1775" y="168"/>
                  </a:lnTo>
                  <a:lnTo>
                    <a:pt x="1766" y="177"/>
                  </a:lnTo>
                  <a:lnTo>
                    <a:pt x="1757" y="181"/>
                  </a:lnTo>
                  <a:lnTo>
                    <a:pt x="1740" y="199"/>
                  </a:lnTo>
                  <a:lnTo>
                    <a:pt x="1733" y="215"/>
                  </a:lnTo>
                  <a:lnTo>
                    <a:pt x="1724" y="232"/>
                  </a:lnTo>
                  <a:lnTo>
                    <a:pt x="1728" y="257"/>
                  </a:lnTo>
                  <a:lnTo>
                    <a:pt x="1728" y="265"/>
                  </a:lnTo>
                  <a:lnTo>
                    <a:pt x="1737" y="278"/>
                  </a:lnTo>
                  <a:lnTo>
                    <a:pt x="1740" y="291"/>
                  </a:lnTo>
                  <a:lnTo>
                    <a:pt x="1753" y="303"/>
                  </a:lnTo>
                  <a:lnTo>
                    <a:pt x="1766" y="325"/>
                  </a:lnTo>
                  <a:lnTo>
                    <a:pt x="1783" y="345"/>
                  </a:lnTo>
                  <a:lnTo>
                    <a:pt x="1790" y="367"/>
                  </a:lnTo>
                  <a:lnTo>
                    <a:pt x="1808" y="387"/>
                  </a:lnTo>
                  <a:lnTo>
                    <a:pt x="1812" y="409"/>
                  </a:lnTo>
                  <a:lnTo>
                    <a:pt x="1817" y="430"/>
                  </a:lnTo>
                  <a:lnTo>
                    <a:pt x="1817" y="442"/>
                  </a:lnTo>
                  <a:lnTo>
                    <a:pt x="1817" y="455"/>
                  </a:lnTo>
                  <a:lnTo>
                    <a:pt x="1817" y="468"/>
                  </a:lnTo>
                  <a:lnTo>
                    <a:pt x="1817" y="484"/>
                  </a:lnTo>
                  <a:lnTo>
                    <a:pt x="1812" y="501"/>
                  </a:lnTo>
                  <a:lnTo>
                    <a:pt x="1804" y="523"/>
                  </a:lnTo>
                  <a:lnTo>
                    <a:pt x="1790" y="539"/>
                  </a:lnTo>
                  <a:lnTo>
                    <a:pt x="1783" y="556"/>
                  </a:lnTo>
                  <a:lnTo>
                    <a:pt x="1770" y="569"/>
                  </a:lnTo>
                  <a:lnTo>
                    <a:pt x="1757" y="576"/>
                  </a:lnTo>
                  <a:lnTo>
                    <a:pt x="1744" y="581"/>
                  </a:lnTo>
                  <a:lnTo>
                    <a:pt x="1728" y="590"/>
                  </a:lnTo>
                  <a:lnTo>
                    <a:pt x="1711" y="590"/>
                  </a:lnTo>
                  <a:lnTo>
                    <a:pt x="1693" y="594"/>
                  </a:lnTo>
                  <a:lnTo>
                    <a:pt x="1677" y="590"/>
                  </a:lnTo>
                  <a:lnTo>
                    <a:pt x="1660" y="590"/>
                  </a:lnTo>
                  <a:lnTo>
                    <a:pt x="1644" y="576"/>
                  </a:lnTo>
                  <a:lnTo>
                    <a:pt x="1627" y="572"/>
                  </a:lnTo>
                  <a:lnTo>
                    <a:pt x="1609" y="561"/>
                  </a:lnTo>
                  <a:lnTo>
                    <a:pt x="1598" y="552"/>
                  </a:lnTo>
                  <a:lnTo>
                    <a:pt x="1580" y="543"/>
                  </a:lnTo>
                  <a:lnTo>
                    <a:pt x="1572" y="548"/>
                  </a:lnTo>
                  <a:lnTo>
                    <a:pt x="1563" y="561"/>
                  </a:lnTo>
                  <a:lnTo>
                    <a:pt x="1572" y="572"/>
                  </a:lnTo>
                  <a:lnTo>
                    <a:pt x="1585" y="585"/>
                  </a:lnTo>
                  <a:lnTo>
                    <a:pt x="1605" y="598"/>
                  </a:lnTo>
                  <a:lnTo>
                    <a:pt x="1622" y="611"/>
                  </a:lnTo>
                  <a:lnTo>
                    <a:pt x="1640" y="618"/>
                  </a:lnTo>
                  <a:lnTo>
                    <a:pt x="1656" y="623"/>
                  </a:lnTo>
                  <a:lnTo>
                    <a:pt x="1677" y="627"/>
                  </a:lnTo>
                  <a:lnTo>
                    <a:pt x="1693" y="627"/>
                  </a:lnTo>
                  <a:lnTo>
                    <a:pt x="1711" y="631"/>
                  </a:lnTo>
                  <a:lnTo>
                    <a:pt x="1728" y="623"/>
                  </a:lnTo>
                  <a:lnTo>
                    <a:pt x="1744" y="618"/>
                  </a:lnTo>
                  <a:lnTo>
                    <a:pt x="1761" y="611"/>
                  </a:lnTo>
                  <a:lnTo>
                    <a:pt x="1779" y="603"/>
                  </a:lnTo>
                  <a:lnTo>
                    <a:pt x="1790" y="590"/>
                  </a:lnTo>
                  <a:lnTo>
                    <a:pt x="1808" y="572"/>
                  </a:lnTo>
                  <a:lnTo>
                    <a:pt x="1825" y="556"/>
                  </a:lnTo>
                  <a:lnTo>
                    <a:pt x="1837" y="539"/>
                  </a:lnTo>
                  <a:lnTo>
                    <a:pt x="1841" y="519"/>
                  </a:lnTo>
                  <a:lnTo>
                    <a:pt x="1850" y="497"/>
                  </a:lnTo>
                  <a:lnTo>
                    <a:pt x="1854" y="477"/>
                  </a:lnTo>
                  <a:lnTo>
                    <a:pt x="1854" y="455"/>
                  </a:lnTo>
                  <a:lnTo>
                    <a:pt x="1854" y="433"/>
                  </a:lnTo>
                  <a:lnTo>
                    <a:pt x="1854" y="413"/>
                  </a:lnTo>
                  <a:lnTo>
                    <a:pt x="1850" y="391"/>
                  </a:lnTo>
                  <a:lnTo>
                    <a:pt x="1846" y="375"/>
                  </a:lnTo>
                  <a:lnTo>
                    <a:pt x="1837" y="362"/>
                  </a:lnTo>
                  <a:lnTo>
                    <a:pt x="1832" y="345"/>
                  </a:lnTo>
                  <a:lnTo>
                    <a:pt x="1825" y="333"/>
                  </a:lnTo>
                  <a:lnTo>
                    <a:pt x="1817" y="325"/>
                  </a:lnTo>
                  <a:lnTo>
                    <a:pt x="1799" y="303"/>
                  </a:lnTo>
                  <a:lnTo>
                    <a:pt x="1783" y="283"/>
                  </a:lnTo>
                  <a:lnTo>
                    <a:pt x="1770" y="261"/>
                  </a:lnTo>
                  <a:lnTo>
                    <a:pt x="1766" y="245"/>
                  </a:lnTo>
                  <a:lnTo>
                    <a:pt x="1766" y="232"/>
                  </a:lnTo>
                  <a:lnTo>
                    <a:pt x="1770" y="223"/>
                  </a:lnTo>
                  <a:lnTo>
                    <a:pt x="1779" y="210"/>
                  </a:lnTo>
                  <a:lnTo>
                    <a:pt x="1795" y="202"/>
                  </a:lnTo>
                  <a:lnTo>
                    <a:pt x="1795" y="223"/>
                  </a:lnTo>
                  <a:lnTo>
                    <a:pt x="1808" y="245"/>
                  </a:lnTo>
                  <a:lnTo>
                    <a:pt x="1817" y="261"/>
                  </a:lnTo>
                  <a:lnTo>
                    <a:pt x="1832" y="270"/>
                  </a:lnTo>
                  <a:lnTo>
                    <a:pt x="1846" y="274"/>
                  </a:lnTo>
                  <a:lnTo>
                    <a:pt x="1867" y="270"/>
                  </a:lnTo>
                  <a:lnTo>
                    <a:pt x="1872" y="265"/>
                  </a:lnTo>
                  <a:lnTo>
                    <a:pt x="1883" y="261"/>
                  </a:lnTo>
                  <a:lnTo>
                    <a:pt x="1892" y="248"/>
                  </a:lnTo>
                  <a:lnTo>
                    <a:pt x="1905" y="241"/>
                  </a:lnTo>
                  <a:lnTo>
                    <a:pt x="1914" y="223"/>
                  </a:lnTo>
                  <a:lnTo>
                    <a:pt x="1918" y="206"/>
                  </a:lnTo>
                  <a:lnTo>
                    <a:pt x="1922" y="190"/>
                  </a:lnTo>
                  <a:lnTo>
                    <a:pt x="1925" y="181"/>
                  </a:lnTo>
                  <a:lnTo>
                    <a:pt x="1925" y="155"/>
                  </a:lnTo>
                  <a:lnTo>
                    <a:pt x="1918" y="135"/>
                  </a:lnTo>
                  <a:lnTo>
                    <a:pt x="1901" y="118"/>
                  </a:lnTo>
                  <a:lnTo>
                    <a:pt x="1879" y="106"/>
                  </a:lnTo>
                  <a:lnTo>
                    <a:pt x="1867" y="97"/>
                  </a:lnTo>
                  <a:lnTo>
                    <a:pt x="1854" y="97"/>
                  </a:lnTo>
                  <a:lnTo>
                    <a:pt x="1841" y="97"/>
                  </a:lnTo>
                  <a:lnTo>
                    <a:pt x="1830" y="97"/>
                  </a:lnTo>
                  <a:lnTo>
                    <a:pt x="1832" y="80"/>
                  </a:lnTo>
                  <a:lnTo>
                    <a:pt x="1846" y="63"/>
                  </a:lnTo>
                  <a:lnTo>
                    <a:pt x="1859" y="55"/>
                  </a:lnTo>
                  <a:lnTo>
                    <a:pt x="1876" y="51"/>
                  </a:lnTo>
                  <a:lnTo>
                    <a:pt x="1888" y="42"/>
                  </a:lnTo>
                  <a:lnTo>
                    <a:pt x="1905" y="38"/>
                  </a:lnTo>
                  <a:lnTo>
                    <a:pt x="1922" y="38"/>
                  </a:lnTo>
                  <a:lnTo>
                    <a:pt x="1938" y="38"/>
                  </a:lnTo>
                  <a:lnTo>
                    <a:pt x="1956" y="38"/>
                  </a:lnTo>
                  <a:lnTo>
                    <a:pt x="1972" y="47"/>
                  </a:lnTo>
                  <a:lnTo>
                    <a:pt x="1985" y="51"/>
                  </a:lnTo>
                  <a:lnTo>
                    <a:pt x="2006" y="60"/>
                  </a:lnTo>
                  <a:lnTo>
                    <a:pt x="2018" y="67"/>
                  </a:lnTo>
                  <a:lnTo>
                    <a:pt x="2035" y="80"/>
                  </a:lnTo>
                  <a:lnTo>
                    <a:pt x="2044" y="93"/>
                  </a:lnTo>
                  <a:lnTo>
                    <a:pt x="2061" y="109"/>
                  </a:lnTo>
                  <a:lnTo>
                    <a:pt x="2064" y="122"/>
                  </a:lnTo>
                  <a:lnTo>
                    <a:pt x="2077" y="144"/>
                  </a:lnTo>
                  <a:lnTo>
                    <a:pt x="2082" y="160"/>
                  </a:lnTo>
                  <a:lnTo>
                    <a:pt x="2090" y="181"/>
                  </a:lnTo>
                  <a:lnTo>
                    <a:pt x="2099" y="199"/>
                  </a:lnTo>
                  <a:lnTo>
                    <a:pt x="2103" y="219"/>
                  </a:lnTo>
                  <a:lnTo>
                    <a:pt x="2108" y="241"/>
                  </a:lnTo>
                  <a:lnTo>
                    <a:pt x="2115" y="261"/>
                  </a:lnTo>
                  <a:lnTo>
                    <a:pt x="2119" y="274"/>
                  </a:lnTo>
                  <a:lnTo>
                    <a:pt x="2124" y="287"/>
                  </a:lnTo>
                  <a:lnTo>
                    <a:pt x="2124" y="303"/>
                  </a:lnTo>
                  <a:lnTo>
                    <a:pt x="2128" y="316"/>
                  </a:lnTo>
                  <a:lnTo>
                    <a:pt x="2132" y="329"/>
                  </a:lnTo>
                  <a:lnTo>
                    <a:pt x="2137" y="345"/>
                  </a:lnTo>
                  <a:lnTo>
                    <a:pt x="2141" y="358"/>
                  </a:lnTo>
                  <a:lnTo>
                    <a:pt x="2145" y="375"/>
                  </a:lnTo>
                  <a:lnTo>
                    <a:pt x="2145" y="387"/>
                  </a:lnTo>
                  <a:lnTo>
                    <a:pt x="2150" y="404"/>
                  </a:lnTo>
                  <a:lnTo>
                    <a:pt x="2154" y="417"/>
                  </a:lnTo>
                  <a:lnTo>
                    <a:pt x="2157" y="433"/>
                  </a:lnTo>
                  <a:lnTo>
                    <a:pt x="2157" y="446"/>
                  </a:lnTo>
                  <a:lnTo>
                    <a:pt x="2161" y="464"/>
                  </a:lnTo>
                  <a:lnTo>
                    <a:pt x="2166" y="477"/>
                  </a:lnTo>
                  <a:lnTo>
                    <a:pt x="2170" y="493"/>
                  </a:lnTo>
                  <a:lnTo>
                    <a:pt x="2170" y="510"/>
                  </a:lnTo>
                  <a:lnTo>
                    <a:pt x="2170" y="523"/>
                  </a:lnTo>
                  <a:lnTo>
                    <a:pt x="2174" y="534"/>
                  </a:lnTo>
                  <a:lnTo>
                    <a:pt x="2174" y="552"/>
                  </a:lnTo>
                  <a:lnTo>
                    <a:pt x="2174" y="569"/>
                  </a:lnTo>
                  <a:lnTo>
                    <a:pt x="2179" y="581"/>
                  </a:lnTo>
                  <a:lnTo>
                    <a:pt x="2183" y="598"/>
                  </a:lnTo>
                  <a:lnTo>
                    <a:pt x="2183" y="616"/>
                  </a:lnTo>
                  <a:lnTo>
                    <a:pt x="2183" y="631"/>
                  </a:lnTo>
                  <a:lnTo>
                    <a:pt x="2187" y="645"/>
                  </a:lnTo>
                  <a:lnTo>
                    <a:pt x="2187" y="658"/>
                  </a:lnTo>
                  <a:lnTo>
                    <a:pt x="2192" y="673"/>
                  </a:lnTo>
                  <a:lnTo>
                    <a:pt x="2192" y="687"/>
                  </a:lnTo>
                  <a:lnTo>
                    <a:pt x="2192" y="704"/>
                  </a:lnTo>
                  <a:lnTo>
                    <a:pt x="2196" y="720"/>
                  </a:lnTo>
                  <a:lnTo>
                    <a:pt x="2196" y="737"/>
                  </a:lnTo>
                  <a:lnTo>
                    <a:pt x="2196" y="750"/>
                  </a:lnTo>
                  <a:lnTo>
                    <a:pt x="2196" y="762"/>
                  </a:lnTo>
                  <a:lnTo>
                    <a:pt x="2196" y="779"/>
                  </a:lnTo>
                  <a:lnTo>
                    <a:pt x="2200" y="792"/>
                  </a:lnTo>
                  <a:lnTo>
                    <a:pt x="2200" y="804"/>
                  </a:lnTo>
                  <a:lnTo>
                    <a:pt x="2200" y="821"/>
                  </a:lnTo>
                  <a:lnTo>
                    <a:pt x="2200" y="834"/>
                  </a:lnTo>
                  <a:lnTo>
                    <a:pt x="2203" y="847"/>
                  </a:lnTo>
                  <a:lnTo>
                    <a:pt x="2203" y="863"/>
                  </a:lnTo>
                  <a:lnTo>
                    <a:pt x="2203" y="876"/>
                  </a:lnTo>
                  <a:lnTo>
                    <a:pt x="2203" y="889"/>
                  </a:lnTo>
                  <a:lnTo>
                    <a:pt x="2203" y="905"/>
                  </a:lnTo>
                  <a:lnTo>
                    <a:pt x="2203" y="918"/>
                  </a:lnTo>
                  <a:lnTo>
                    <a:pt x="2203" y="931"/>
                  </a:lnTo>
                  <a:lnTo>
                    <a:pt x="2203" y="947"/>
                  </a:lnTo>
                  <a:lnTo>
                    <a:pt x="2203" y="964"/>
                  </a:lnTo>
                  <a:lnTo>
                    <a:pt x="2200" y="978"/>
                  </a:lnTo>
                  <a:lnTo>
                    <a:pt x="2200" y="989"/>
                  </a:lnTo>
                  <a:lnTo>
                    <a:pt x="2196" y="1006"/>
                  </a:lnTo>
                  <a:lnTo>
                    <a:pt x="2196" y="1019"/>
                  </a:lnTo>
                  <a:lnTo>
                    <a:pt x="2196" y="1033"/>
                  </a:lnTo>
                  <a:lnTo>
                    <a:pt x="2196" y="1048"/>
                  </a:lnTo>
                  <a:lnTo>
                    <a:pt x="2192" y="1061"/>
                  </a:lnTo>
                  <a:lnTo>
                    <a:pt x="2192" y="1079"/>
                  </a:lnTo>
                  <a:lnTo>
                    <a:pt x="2187" y="1090"/>
                  </a:lnTo>
                  <a:lnTo>
                    <a:pt x="2187" y="1103"/>
                  </a:lnTo>
                  <a:lnTo>
                    <a:pt x="2183" y="1121"/>
                  </a:lnTo>
                  <a:lnTo>
                    <a:pt x="2183" y="1132"/>
                  </a:lnTo>
                  <a:lnTo>
                    <a:pt x="2179" y="1145"/>
                  </a:lnTo>
                  <a:lnTo>
                    <a:pt x="2174" y="1163"/>
                  </a:lnTo>
                  <a:lnTo>
                    <a:pt x="2174" y="1174"/>
                  </a:lnTo>
                  <a:lnTo>
                    <a:pt x="2170" y="1192"/>
                  </a:lnTo>
                  <a:lnTo>
                    <a:pt x="2166" y="1209"/>
                  </a:lnTo>
                  <a:lnTo>
                    <a:pt x="2157" y="1225"/>
                  </a:lnTo>
                  <a:lnTo>
                    <a:pt x="2150" y="1247"/>
                  </a:lnTo>
                  <a:lnTo>
                    <a:pt x="2145" y="1264"/>
                  </a:lnTo>
                  <a:lnTo>
                    <a:pt x="2132" y="1280"/>
                  </a:lnTo>
                  <a:lnTo>
                    <a:pt x="2119" y="1297"/>
                  </a:lnTo>
                  <a:lnTo>
                    <a:pt x="2108" y="1311"/>
                  </a:lnTo>
                  <a:lnTo>
                    <a:pt x="2090" y="1326"/>
                  </a:lnTo>
                  <a:lnTo>
                    <a:pt x="2077" y="1331"/>
                  </a:lnTo>
                  <a:lnTo>
                    <a:pt x="2069" y="1331"/>
                  </a:lnTo>
                  <a:lnTo>
                    <a:pt x="2061" y="1326"/>
                  </a:lnTo>
                  <a:lnTo>
                    <a:pt x="2061" y="1322"/>
                  </a:lnTo>
                  <a:lnTo>
                    <a:pt x="2057" y="1311"/>
                  </a:lnTo>
                  <a:lnTo>
                    <a:pt x="2053" y="1302"/>
                  </a:lnTo>
                  <a:lnTo>
                    <a:pt x="2048" y="1289"/>
                  </a:lnTo>
                  <a:lnTo>
                    <a:pt x="2048" y="1280"/>
                  </a:lnTo>
                  <a:lnTo>
                    <a:pt x="2040" y="1264"/>
                  </a:lnTo>
                  <a:lnTo>
                    <a:pt x="2031" y="1251"/>
                  </a:lnTo>
                  <a:lnTo>
                    <a:pt x="2022" y="1238"/>
                  </a:lnTo>
                  <a:lnTo>
                    <a:pt x="2015" y="1225"/>
                  </a:lnTo>
                  <a:lnTo>
                    <a:pt x="1993" y="1205"/>
                  </a:lnTo>
                  <a:lnTo>
                    <a:pt x="1969" y="1192"/>
                  </a:lnTo>
                  <a:lnTo>
                    <a:pt x="1951" y="1192"/>
                  </a:lnTo>
                  <a:lnTo>
                    <a:pt x="1938" y="1200"/>
                  </a:lnTo>
                  <a:lnTo>
                    <a:pt x="1934" y="1218"/>
                  </a:lnTo>
                  <a:lnTo>
                    <a:pt x="1934" y="1229"/>
                  </a:lnTo>
                  <a:lnTo>
                    <a:pt x="1934" y="1247"/>
                  </a:lnTo>
                  <a:lnTo>
                    <a:pt x="1934" y="1264"/>
                  </a:lnTo>
                  <a:lnTo>
                    <a:pt x="1934" y="1276"/>
                  </a:lnTo>
                  <a:lnTo>
                    <a:pt x="1934" y="1297"/>
                  </a:lnTo>
                  <a:lnTo>
                    <a:pt x="1934" y="1311"/>
                  </a:lnTo>
                  <a:lnTo>
                    <a:pt x="1934" y="1326"/>
                  </a:lnTo>
                  <a:lnTo>
                    <a:pt x="1934" y="1344"/>
                  </a:lnTo>
                  <a:lnTo>
                    <a:pt x="1930" y="1360"/>
                  </a:lnTo>
                  <a:lnTo>
                    <a:pt x="1930" y="1373"/>
                  </a:lnTo>
                  <a:lnTo>
                    <a:pt x="1930" y="1390"/>
                  </a:lnTo>
                  <a:lnTo>
                    <a:pt x="1922" y="1406"/>
                  </a:lnTo>
                  <a:lnTo>
                    <a:pt x="1922" y="1423"/>
                  </a:lnTo>
                  <a:lnTo>
                    <a:pt x="1918" y="1436"/>
                  </a:lnTo>
                  <a:lnTo>
                    <a:pt x="1914" y="1452"/>
                  </a:lnTo>
                  <a:lnTo>
                    <a:pt x="1896" y="1470"/>
                  </a:lnTo>
                  <a:lnTo>
                    <a:pt x="1883" y="1491"/>
                  </a:lnTo>
                  <a:lnTo>
                    <a:pt x="1867" y="1507"/>
                  </a:lnTo>
                  <a:lnTo>
                    <a:pt x="1854" y="1529"/>
                  </a:lnTo>
                  <a:lnTo>
                    <a:pt x="1832" y="1545"/>
                  </a:lnTo>
                  <a:lnTo>
                    <a:pt x="1817" y="1558"/>
                  </a:lnTo>
                  <a:lnTo>
                    <a:pt x="1799" y="1575"/>
                  </a:lnTo>
                  <a:lnTo>
                    <a:pt x="1783" y="1591"/>
                  </a:lnTo>
                  <a:lnTo>
                    <a:pt x="1770" y="1596"/>
                  </a:lnTo>
                  <a:lnTo>
                    <a:pt x="1753" y="1609"/>
                  </a:lnTo>
                  <a:lnTo>
                    <a:pt x="1737" y="1617"/>
                  </a:lnTo>
                  <a:lnTo>
                    <a:pt x="1719" y="1626"/>
                  </a:lnTo>
                  <a:lnTo>
                    <a:pt x="1702" y="1630"/>
                  </a:lnTo>
                  <a:lnTo>
                    <a:pt x="1691" y="1626"/>
                  </a:lnTo>
                  <a:lnTo>
                    <a:pt x="1682" y="1617"/>
                  </a:lnTo>
                  <a:lnTo>
                    <a:pt x="1682" y="1600"/>
                  </a:lnTo>
                  <a:lnTo>
                    <a:pt x="1682" y="1584"/>
                  </a:lnTo>
                  <a:lnTo>
                    <a:pt x="1682" y="1571"/>
                  </a:lnTo>
                  <a:lnTo>
                    <a:pt x="1682" y="1554"/>
                  </a:lnTo>
                  <a:lnTo>
                    <a:pt x="1682" y="1542"/>
                  </a:lnTo>
                  <a:lnTo>
                    <a:pt x="1682" y="1529"/>
                  </a:lnTo>
                  <a:lnTo>
                    <a:pt x="1686" y="1512"/>
                  </a:lnTo>
                  <a:lnTo>
                    <a:pt x="1686" y="1499"/>
                  </a:lnTo>
                  <a:lnTo>
                    <a:pt x="1686" y="1487"/>
                  </a:lnTo>
                  <a:lnTo>
                    <a:pt x="1686" y="1465"/>
                  </a:lnTo>
                  <a:lnTo>
                    <a:pt x="1686" y="1445"/>
                  </a:lnTo>
                  <a:lnTo>
                    <a:pt x="1686" y="1419"/>
                  </a:lnTo>
                  <a:lnTo>
                    <a:pt x="1686" y="1399"/>
                  </a:lnTo>
                  <a:lnTo>
                    <a:pt x="1682" y="1377"/>
                  </a:lnTo>
                  <a:lnTo>
                    <a:pt x="1677" y="1357"/>
                  </a:lnTo>
                  <a:lnTo>
                    <a:pt x="1664" y="1335"/>
                  </a:lnTo>
                  <a:lnTo>
                    <a:pt x="1656" y="1322"/>
                  </a:lnTo>
                  <a:lnTo>
                    <a:pt x="1640" y="1311"/>
                  </a:lnTo>
                  <a:lnTo>
                    <a:pt x="1622" y="1306"/>
                  </a:lnTo>
                  <a:lnTo>
                    <a:pt x="1605" y="1306"/>
                  </a:lnTo>
                  <a:lnTo>
                    <a:pt x="1593" y="1318"/>
                  </a:lnTo>
                  <a:lnTo>
                    <a:pt x="1576" y="1326"/>
                  </a:lnTo>
                  <a:lnTo>
                    <a:pt x="1563" y="1339"/>
                  </a:lnTo>
                  <a:lnTo>
                    <a:pt x="1551" y="1352"/>
                  </a:lnTo>
                  <a:lnTo>
                    <a:pt x="1538" y="1368"/>
                  </a:lnTo>
                  <a:lnTo>
                    <a:pt x="1534" y="1352"/>
                  </a:lnTo>
                  <a:lnTo>
                    <a:pt x="1530" y="1339"/>
                  </a:lnTo>
                  <a:lnTo>
                    <a:pt x="1521" y="1322"/>
                  </a:lnTo>
                  <a:lnTo>
                    <a:pt x="1512" y="1311"/>
                  </a:lnTo>
                  <a:lnTo>
                    <a:pt x="1501" y="1302"/>
                  </a:lnTo>
                  <a:lnTo>
                    <a:pt x="1492" y="1293"/>
                  </a:lnTo>
                  <a:lnTo>
                    <a:pt x="1479" y="1289"/>
                  </a:lnTo>
                  <a:lnTo>
                    <a:pt x="1466" y="1289"/>
                  </a:lnTo>
                  <a:lnTo>
                    <a:pt x="1446" y="1297"/>
                  </a:lnTo>
                  <a:lnTo>
                    <a:pt x="1424" y="1313"/>
                  </a:lnTo>
                  <a:lnTo>
                    <a:pt x="1408" y="1331"/>
                  </a:lnTo>
                  <a:lnTo>
                    <a:pt x="1395" y="1360"/>
                  </a:lnTo>
                  <a:lnTo>
                    <a:pt x="1386" y="1368"/>
                  </a:lnTo>
                  <a:lnTo>
                    <a:pt x="1382" y="1386"/>
                  </a:lnTo>
                  <a:lnTo>
                    <a:pt x="1373" y="1394"/>
                  </a:lnTo>
                  <a:lnTo>
                    <a:pt x="1369" y="1410"/>
                  </a:lnTo>
                  <a:lnTo>
                    <a:pt x="1362" y="1432"/>
                  </a:lnTo>
                  <a:lnTo>
                    <a:pt x="1353" y="1452"/>
                  </a:lnTo>
                  <a:lnTo>
                    <a:pt x="1349" y="1465"/>
                  </a:lnTo>
                  <a:lnTo>
                    <a:pt x="1344" y="1483"/>
                  </a:lnTo>
                  <a:lnTo>
                    <a:pt x="1340" y="1491"/>
                  </a:lnTo>
                  <a:lnTo>
                    <a:pt x="1331" y="1507"/>
                  </a:lnTo>
                  <a:lnTo>
                    <a:pt x="1327" y="1520"/>
                  </a:lnTo>
                  <a:lnTo>
                    <a:pt x="1323" y="1533"/>
                  </a:lnTo>
                  <a:lnTo>
                    <a:pt x="1320" y="1549"/>
                  </a:lnTo>
                  <a:lnTo>
                    <a:pt x="1311" y="1562"/>
                  </a:lnTo>
                  <a:lnTo>
                    <a:pt x="1307" y="1575"/>
                  </a:lnTo>
                  <a:lnTo>
                    <a:pt x="1302" y="1588"/>
                  </a:lnTo>
                  <a:lnTo>
                    <a:pt x="1298" y="1600"/>
                  </a:lnTo>
                  <a:lnTo>
                    <a:pt x="1294" y="1617"/>
                  </a:lnTo>
                  <a:lnTo>
                    <a:pt x="1289" y="1630"/>
                  </a:lnTo>
                  <a:lnTo>
                    <a:pt x="1285" y="1642"/>
                  </a:lnTo>
                  <a:lnTo>
                    <a:pt x="1281" y="1659"/>
                  </a:lnTo>
                  <a:lnTo>
                    <a:pt x="1276" y="1672"/>
                  </a:lnTo>
                  <a:lnTo>
                    <a:pt x="1269" y="1684"/>
                  </a:lnTo>
                  <a:lnTo>
                    <a:pt x="1265" y="1701"/>
                  </a:lnTo>
                  <a:lnTo>
                    <a:pt x="1260" y="1714"/>
                  </a:lnTo>
                  <a:lnTo>
                    <a:pt x="1256" y="1727"/>
                  </a:lnTo>
                  <a:lnTo>
                    <a:pt x="1247" y="1743"/>
                  </a:lnTo>
                  <a:lnTo>
                    <a:pt x="1243" y="1756"/>
                  </a:lnTo>
                  <a:lnTo>
                    <a:pt x="1234" y="1774"/>
                  </a:lnTo>
                  <a:lnTo>
                    <a:pt x="1230" y="1785"/>
                  </a:lnTo>
                  <a:lnTo>
                    <a:pt x="1223" y="1798"/>
                  </a:lnTo>
                  <a:lnTo>
                    <a:pt x="1218" y="1811"/>
                  </a:lnTo>
                  <a:lnTo>
                    <a:pt x="1210" y="1823"/>
                  </a:lnTo>
                  <a:lnTo>
                    <a:pt x="1201" y="1840"/>
                  </a:lnTo>
                  <a:lnTo>
                    <a:pt x="1197" y="1849"/>
                  </a:lnTo>
                  <a:lnTo>
                    <a:pt x="1188" y="1866"/>
                  </a:lnTo>
                  <a:lnTo>
                    <a:pt x="1181" y="1878"/>
                  </a:lnTo>
                  <a:lnTo>
                    <a:pt x="1176" y="1891"/>
                  </a:lnTo>
                  <a:lnTo>
                    <a:pt x="1163" y="1904"/>
                  </a:lnTo>
                  <a:lnTo>
                    <a:pt x="1159" y="1916"/>
                  </a:lnTo>
                  <a:lnTo>
                    <a:pt x="1150" y="1929"/>
                  </a:lnTo>
                  <a:lnTo>
                    <a:pt x="1142" y="1946"/>
                  </a:lnTo>
                  <a:lnTo>
                    <a:pt x="1134" y="1955"/>
                  </a:lnTo>
                  <a:lnTo>
                    <a:pt x="1121" y="1966"/>
                  </a:lnTo>
                  <a:lnTo>
                    <a:pt x="1113" y="1984"/>
                  </a:lnTo>
                  <a:lnTo>
                    <a:pt x="1108" y="1997"/>
                  </a:lnTo>
                  <a:lnTo>
                    <a:pt x="1088" y="2017"/>
                  </a:lnTo>
                  <a:lnTo>
                    <a:pt x="1071" y="2043"/>
                  </a:lnTo>
                  <a:lnTo>
                    <a:pt x="1049" y="2068"/>
                  </a:lnTo>
                  <a:lnTo>
                    <a:pt x="1033" y="2094"/>
                  </a:lnTo>
                  <a:lnTo>
                    <a:pt x="1011" y="2110"/>
                  </a:lnTo>
                  <a:lnTo>
                    <a:pt x="991" y="2131"/>
                  </a:lnTo>
                  <a:lnTo>
                    <a:pt x="969" y="2152"/>
                  </a:lnTo>
                  <a:lnTo>
                    <a:pt x="952" y="2169"/>
                  </a:lnTo>
                  <a:lnTo>
                    <a:pt x="932" y="2186"/>
                  </a:lnTo>
                  <a:lnTo>
                    <a:pt x="910" y="2202"/>
                  </a:lnTo>
                  <a:lnTo>
                    <a:pt x="890" y="2224"/>
                  </a:lnTo>
                  <a:lnTo>
                    <a:pt x="868" y="2240"/>
                  </a:lnTo>
                  <a:lnTo>
                    <a:pt x="843" y="2257"/>
                  </a:lnTo>
                  <a:lnTo>
                    <a:pt x="821" y="2275"/>
                  </a:lnTo>
                  <a:lnTo>
                    <a:pt x="797" y="2286"/>
                  </a:lnTo>
                  <a:lnTo>
                    <a:pt x="775" y="2304"/>
                  </a:lnTo>
                  <a:lnTo>
                    <a:pt x="746" y="2317"/>
                  </a:lnTo>
                  <a:lnTo>
                    <a:pt x="724" y="2330"/>
                  </a:lnTo>
                  <a:lnTo>
                    <a:pt x="700" y="2346"/>
                  </a:lnTo>
                  <a:lnTo>
                    <a:pt x="678" y="2359"/>
                  </a:lnTo>
                  <a:lnTo>
                    <a:pt x="662" y="2363"/>
                  </a:lnTo>
                  <a:lnTo>
                    <a:pt x="649" y="2367"/>
                  </a:lnTo>
                  <a:lnTo>
                    <a:pt x="632" y="2376"/>
                  </a:lnTo>
                  <a:lnTo>
                    <a:pt x="616" y="2379"/>
                  </a:lnTo>
                  <a:lnTo>
                    <a:pt x="598" y="2383"/>
                  </a:lnTo>
                  <a:lnTo>
                    <a:pt x="585" y="2392"/>
                  </a:lnTo>
                  <a:lnTo>
                    <a:pt x="574" y="2396"/>
                  </a:lnTo>
                  <a:lnTo>
                    <a:pt x="556" y="2405"/>
                  </a:lnTo>
                  <a:lnTo>
                    <a:pt x="543" y="2405"/>
                  </a:lnTo>
                  <a:lnTo>
                    <a:pt x="527" y="2409"/>
                  </a:lnTo>
                  <a:lnTo>
                    <a:pt x="510" y="2414"/>
                  </a:lnTo>
                  <a:lnTo>
                    <a:pt x="497" y="2418"/>
                  </a:lnTo>
                  <a:lnTo>
                    <a:pt x="481" y="2422"/>
                  </a:lnTo>
                  <a:lnTo>
                    <a:pt x="464" y="2425"/>
                  </a:lnTo>
                  <a:lnTo>
                    <a:pt x="451" y="2430"/>
                  </a:lnTo>
                  <a:lnTo>
                    <a:pt x="439" y="2434"/>
                  </a:lnTo>
                  <a:lnTo>
                    <a:pt x="422" y="2434"/>
                  </a:lnTo>
                  <a:lnTo>
                    <a:pt x="404" y="2438"/>
                  </a:lnTo>
                  <a:lnTo>
                    <a:pt x="388" y="2438"/>
                  </a:lnTo>
                  <a:lnTo>
                    <a:pt x="375" y="2438"/>
                  </a:lnTo>
                  <a:lnTo>
                    <a:pt x="358" y="2434"/>
                  </a:lnTo>
                  <a:lnTo>
                    <a:pt x="342" y="2434"/>
                  </a:lnTo>
                  <a:lnTo>
                    <a:pt x="329" y="2434"/>
                  </a:lnTo>
                  <a:lnTo>
                    <a:pt x="316" y="2434"/>
                  </a:lnTo>
                  <a:lnTo>
                    <a:pt x="300" y="2430"/>
                  </a:lnTo>
                  <a:lnTo>
                    <a:pt x="283" y="2430"/>
                  </a:lnTo>
                  <a:lnTo>
                    <a:pt x="270" y="2425"/>
                  </a:lnTo>
                  <a:lnTo>
                    <a:pt x="254" y="2425"/>
                  </a:lnTo>
                  <a:lnTo>
                    <a:pt x="236" y="2425"/>
                  </a:lnTo>
                  <a:lnTo>
                    <a:pt x="219" y="2425"/>
                  </a:lnTo>
                  <a:lnTo>
                    <a:pt x="207" y="2425"/>
                  </a:lnTo>
                  <a:lnTo>
                    <a:pt x="194" y="2430"/>
                  </a:lnTo>
                  <a:lnTo>
                    <a:pt x="173" y="2430"/>
                  </a:lnTo>
                  <a:lnTo>
                    <a:pt x="152" y="2438"/>
                  </a:lnTo>
                  <a:lnTo>
                    <a:pt x="131" y="2443"/>
                  </a:lnTo>
                  <a:lnTo>
                    <a:pt x="115" y="2451"/>
                  </a:lnTo>
                  <a:lnTo>
                    <a:pt x="93" y="2464"/>
                  </a:lnTo>
                  <a:lnTo>
                    <a:pt x="80" y="2476"/>
                  </a:lnTo>
                  <a:lnTo>
                    <a:pt x="64" y="2489"/>
                  </a:lnTo>
                  <a:lnTo>
                    <a:pt x="51" y="2511"/>
                  </a:lnTo>
                  <a:lnTo>
                    <a:pt x="38" y="2522"/>
                  </a:lnTo>
                  <a:lnTo>
                    <a:pt x="25" y="2544"/>
                  </a:lnTo>
                  <a:lnTo>
                    <a:pt x="18" y="2564"/>
                  </a:lnTo>
                  <a:lnTo>
                    <a:pt x="9" y="2586"/>
                  </a:lnTo>
                  <a:lnTo>
                    <a:pt x="5" y="2603"/>
                  </a:lnTo>
                  <a:lnTo>
                    <a:pt x="0" y="2624"/>
                  </a:lnTo>
                  <a:lnTo>
                    <a:pt x="0" y="2645"/>
                  </a:lnTo>
                  <a:lnTo>
                    <a:pt x="5" y="2666"/>
                  </a:lnTo>
                  <a:lnTo>
                    <a:pt x="5" y="2683"/>
                  </a:lnTo>
                  <a:lnTo>
                    <a:pt x="9" y="2700"/>
                  </a:lnTo>
                  <a:lnTo>
                    <a:pt x="18" y="2716"/>
                  </a:lnTo>
                  <a:lnTo>
                    <a:pt x="25" y="2734"/>
                  </a:lnTo>
                  <a:lnTo>
                    <a:pt x="38" y="2742"/>
                  </a:lnTo>
                  <a:lnTo>
                    <a:pt x="51" y="2754"/>
                  </a:lnTo>
                  <a:lnTo>
                    <a:pt x="64" y="2767"/>
                  </a:lnTo>
                  <a:lnTo>
                    <a:pt x="80" y="2780"/>
                  </a:lnTo>
                  <a:lnTo>
                    <a:pt x="93" y="2784"/>
                  </a:lnTo>
                  <a:lnTo>
                    <a:pt x="115" y="2793"/>
                  </a:lnTo>
                  <a:lnTo>
                    <a:pt x="131" y="2800"/>
                  </a:lnTo>
                  <a:lnTo>
                    <a:pt x="148" y="2805"/>
                  </a:lnTo>
                  <a:lnTo>
                    <a:pt x="164" y="2809"/>
                  </a:lnTo>
                  <a:lnTo>
                    <a:pt x="186" y="2813"/>
                  </a:lnTo>
                  <a:lnTo>
                    <a:pt x="199" y="2818"/>
                  </a:lnTo>
                  <a:lnTo>
                    <a:pt x="219" y="2822"/>
                  </a:lnTo>
                  <a:lnTo>
                    <a:pt x="228" y="2818"/>
                  </a:lnTo>
                  <a:lnTo>
                    <a:pt x="232" y="2805"/>
                  </a:lnTo>
                  <a:lnTo>
                    <a:pt x="228" y="2793"/>
                  </a:lnTo>
                  <a:lnTo>
                    <a:pt x="219" y="2784"/>
                  </a:lnTo>
                  <a:lnTo>
                    <a:pt x="207" y="2780"/>
                  </a:lnTo>
                  <a:lnTo>
                    <a:pt x="190" y="2780"/>
                  </a:lnTo>
                  <a:lnTo>
                    <a:pt x="177" y="2776"/>
                  </a:lnTo>
                  <a:lnTo>
                    <a:pt x="168" y="2776"/>
                  </a:lnTo>
                  <a:lnTo>
                    <a:pt x="144" y="2767"/>
                  </a:lnTo>
                  <a:lnTo>
                    <a:pt x="122" y="2758"/>
                  </a:lnTo>
                  <a:lnTo>
                    <a:pt x="102" y="2747"/>
                  </a:lnTo>
                  <a:lnTo>
                    <a:pt x="80" y="2734"/>
                  </a:lnTo>
                  <a:lnTo>
                    <a:pt x="64" y="2712"/>
                  </a:lnTo>
                  <a:lnTo>
                    <a:pt x="51" y="2696"/>
                  </a:lnTo>
                  <a:lnTo>
                    <a:pt x="38" y="2674"/>
                  </a:lnTo>
                  <a:lnTo>
                    <a:pt x="29" y="2654"/>
                  </a:lnTo>
                  <a:lnTo>
                    <a:pt x="29" y="2632"/>
                  </a:lnTo>
                  <a:lnTo>
                    <a:pt x="34" y="2611"/>
                  </a:lnTo>
                  <a:lnTo>
                    <a:pt x="38" y="2590"/>
                  </a:lnTo>
                  <a:lnTo>
                    <a:pt x="47" y="2573"/>
                  </a:lnTo>
                  <a:lnTo>
                    <a:pt x="60" y="2557"/>
                  </a:lnTo>
                  <a:lnTo>
                    <a:pt x="71" y="2544"/>
                  </a:lnTo>
                  <a:lnTo>
                    <a:pt x="89" y="2522"/>
                  </a:lnTo>
                  <a:lnTo>
                    <a:pt x="106" y="2511"/>
                  </a:lnTo>
                  <a:lnTo>
                    <a:pt x="122" y="2493"/>
                  </a:lnTo>
                  <a:lnTo>
                    <a:pt x="144" y="2485"/>
                  </a:lnTo>
                  <a:lnTo>
                    <a:pt x="157" y="2472"/>
                  </a:lnTo>
                  <a:lnTo>
                    <a:pt x="177" y="2469"/>
                  </a:lnTo>
                  <a:lnTo>
                    <a:pt x="199" y="2464"/>
                  </a:lnTo>
                  <a:lnTo>
                    <a:pt x="215" y="2464"/>
                  </a:lnTo>
                  <a:lnTo>
                    <a:pt x="232" y="2460"/>
                  </a:lnTo>
                  <a:lnTo>
                    <a:pt x="254" y="2460"/>
                  </a:lnTo>
                  <a:lnTo>
                    <a:pt x="270" y="2464"/>
                  </a:lnTo>
                  <a:lnTo>
                    <a:pt x="291" y="2464"/>
                  </a:lnTo>
                  <a:lnTo>
                    <a:pt x="307" y="2469"/>
                  </a:lnTo>
                  <a:lnTo>
                    <a:pt x="325" y="2469"/>
                  </a:lnTo>
                  <a:lnTo>
                    <a:pt x="346" y="2472"/>
                  </a:lnTo>
                  <a:lnTo>
                    <a:pt x="362" y="2472"/>
                  </a:lnTo>
                  <a:lnTo>
                    <a:pt x="384" y="2472"/>
                  </a:lnTo>
                  <a:lnTo>
                    <a:pt x="404" y="2472"/>
                  </a:lnTo>
                  <a:lnTo>
                    <a:pt x="422" y="2469"/>
                  </a:lnTo>
                  <a:lnTo>
                    <a:pt x="442" y="2469"/>
                  </a:lnTo>
                  <a:lnTo>
                    <a:pt x="464" y="2464"/>
                  </a:lnTo>
                  <a:lnTo>
                    <a:pt x="485" y="2460"/>
                  </a:lnTo>
                  <a:lnTo>
                    <a:pt x="501" y="2451"/>
                  </a:lnTo>
                  <a:lnTo>
                    <a:pt x="523" y="2451"/>
                  </a:lnTo>
                  <a:lnTo>
                    <a:pt x="539" y="2443"/>
                  </a:lnTo>
                  <a:lnTo>
                    <a:pt x="561" y="2438"/>
                  </a:lnTo>
                  <a:lnTo>
                    <a:pt x="578" y="2430"/>
                  </a:lnTo>
                  <a:lnTo>
                    <a:pt x="598" y="2425"/>
                  </a:lnTo>
                  <a:lnTo>
                    <a:pt x="616" y="2418"/>
                  </a:lnTo>
                  <a:lnTo>
                    <a:pt x="636" y="2409"/>
                  </a:lnTo>
                  <a:lnTo>
                    <a:pt x="653" y="2405"/>
                  </a:lnTo>
                  <a:lnTo>
                    <a:pt x="674" y="2396"/>
                  </a:lnTo>
                  <a:lnTo>
                    <a:pt x="691" y="2388"/>
                  </a:lnTo>
                  <a:lnTo>
                    <a:pt x="708" y="2379"/>
                  </a:lnTo>
                  <a:lnTo>
                    <a:pt x="724" y="2367"/>
                  </a:lnTo>
                  <a:lnTo>
                    <a:pt x="742" y="2359"/>
                  </a:lnTo>
                  <a:lnTo>
                    <a:pt x="759" y="2350"/>
                  </a:lnTo>
                  <a:lnTo>
                    <a:pt x="779" y="2341"/>
                  </a:lnTo>
                  <a:lnTo>
                    <a:pt x="797" y="2330"/>
                  </a:lnTo>
                  <a:lnTo>
                    <a:pt x="813" y="2321"/>
                  </a:lnTo>
                  <a:lnTo>
                    <a:pt x="826" y="2308"/>
                  </a:lnTo>
                  <a:lnTo>
                    <a:pt x="843" y="2295"/>
                  </a:lnTo>
                  <a:lnTo>
                    <a:pt x="859" y="2283"/>
                  </a:lnTo>
                  <a:lnTo>
                    <a:pt x="877" y="2275"/>
                  </a:lnTo>
                  <a:lnTo>
                    <a:pt x="890" y="2262"/>
                  </a:lnTo>
                  <a:lnTo>
                    <a:pt x="905" y="2249"/>
                  </a:lnTo>
                  <a:lnTo>
                    <a:pt x="923" y="2237"/>
                  </a:lnTo>
                  <a:lnTo>
                    <a:pt x="940" y="2224"/>
                  </a:lnTo>
                  <a:lnTo>
                    <a:pt x="952" y="2211"/>
                  </a:lnTo>
                  <a:lnTo>
                    <a:pt x="969" y="2198"/>
                  </a:lnTo>
                  <a:lnTo>
                    <a:pt x="982" y="2182"/>
                  </a:lnTo>
                  <a:lnTo>
                    <a:pt x="998" y="2169"/>
                  </a:lnTo>
                  <a:lnTo>
                    <a:pt x="1011" y="2156"/>
                  </a:lnTo>
                  <a:lnTo>
                    <a:pt x="1029" y="2140"/>
                  </a:lnTo>
                  <a:lnTo>
                    <a:pt x="1042" y="2127"/>
                  </a:lnTo>
                  <a:lnTo>
                    <a:pt x="1058" y="2114"/>
                  </a:lnTo>
                  <a:lnTo>
                    <a:pt x="1066" y="2098"/>
                  </a:lnTo>
                  <a:lnTo>
                    <a:pt x="1079" y="2085"/>
                  </a:lnTo>
                  <a:lnTo>
                    <a:pt x="1091" y="2072"/>
                  </a:lnTo>
                  <a:lnTo>
                    <a:pt x="1104" y="2055"/>
                  </a:lnTo>
                  <a:lnTo>
                    <a:pt x="1113" y="2039"/>
                  </a:lnTo>
                  <a:lnTo>
                    <a:pt x="1126" y="2026"/>
                  </a:lnTo>
                  <a:lnTo>
                    <a:pt x="1137" y="2008"/>
                  </a:lnTo>
                  <a:lnTo>
                    <a:pt x="1150" y="1997"/>
                  </a:lnTo>
                  <a:lnTo>
                    <a:pt x="1159" y="1979"/>
                  </a:lnTo>
                  <a:lnTo>
                    <a:pt x="1168" y="1962"/>
                  </a:lnTo>
                  <a:lnTo>
                    <a:pt x="1176" y="1946"/>
                  </a:lnTo>
                  <a:lnTo>
                    <a:pt x="1188" y="1933"/>
                  </a:lnTo>
                  <a:lnTo>
                    <a:pt x="1197" y="1916"/>
                  </a:lnTo>
                  <a:lnTo>
                    <a:pt x="1205" y="1904"/>
                  </a:lnTo>
                  <a:lnTo>
                    <a:pt x="1214" y="1887"/>
                  </a:lnTo>
                  <a:lnTo>
                    <a:pt x="1227" y="1869"/>
                  </a:lnTo>
                  <a:lnTo>
                    <a:pt x="1234" y="1853"/>
                  </a:lnTo>
                  <a:lnTo>
                    <a:pt x="1239" y="1836"/>
                  </a:lnTo>
                  <a:lnTo>
                    <a:pt x="1247" y="1820"/>
                  </a:lnTo>
                  <a:lnTo>
                    <a:pt x="1256" y="1803"/>
                  </a:lnTo>
                  <a:lnTo>
                    <a:pt x="1265" y="1785"/>
                  </a:lnTo>
                  <a:lnTo>
                    <a:pt x="1269" y="1774"/>
                  </a:lnTo>
                  <a:lnTo>
                    <a:pt x="1276" y="1752"/>
                  </a:lnTo>
                  <a:lnTo>
                    <a:pt x="1285" y="1739"/>
                  </a:lnTo>
                  <a:lnTo>
                    <a:pt x="1289" y="1719"/>
                  </a:lnTo>
                  <a:lnTo>
                    <a:pt x="1298" y="1701"/>
                  </a:lnTo>
                  <a:lnTo>
                    <a:pt x="1302" y="1684"/>
                  </a:lnTo>
                  <a:lnTo>
                    <a:pt x="1311" y="1668"/>
                  </a:lnTo>
                  <a:lnTo>
                    <a:pt x="1320" y="1651"/>
                  </a:lnTo>
                  <a:lnTo>
                    <a:pt x="1323" y="1635"/>
                  </a:lnTo>
                  <a:lnTo>
                    <a:pt x="1331" y="1617"/>
                  </a:lnTo>
                  <a:lnTo>
                    <a:pt x="1340" y="1600"/>
                  </a:lnTo>
                  <a:lnTo>
                    <a:pt x="1344" y="1575"/>
                  </a:lnTo>
                  <a:lnTo>
                    <a:pt x="1353" y="1554"/>
                  </a:lnTo>
                  <a:lnTo>
                    <a:pt x="1362" y="1533"/>
                  </a:lnTo>
                  <a:lnTo>
                    <a:pt x="1369" y="1512"/>
                  </a:lnTo>
                  <a:lnTo>
                    <a:pt x="1373" y="1491"/>
                  </a:lnTo>
                  <a:lnTo>
                    <a:pt x="1386" y="1470"/>
                  </a:lnTo>
                  <a:lnTo>
                    <a:pt x="1395" y="1449"/>
                  </a:lnTo>
                  <a:lnTo>
                    <a:pt x="1408" y="1432"/>
                  </a:lnTo>
                  <a:lnTo>
                    <a:pt x="1415" y="1406"/>
                  </a:lnTo>
                  <a:lnTo>
                    <a:pt x="1428" y="1381"/>
                  </a:lnTo>
                  <a:lnTo>
                    <a:pt x="1441" y="1360"/>
                  </a:lnTo>
                  <a:lnTo>
                    <a:pt x="1454" y="1344"/>
                  </a:lnTo>
                  <a:lnTo>
                    <a:pt x="1466" y="1326"/>
                  </a:lnTo>
                  <a:lnTo>
                    <a:pt x="1475" y="1326"/>
                  </a:lnTo>
                  <a:lnTo>
                    <a:pt x="1483" y="1335"/>
                  </a:lnTo>
                  <a:lnTo>
                    <a:pt x="1492" y="1352"/>
                  </a:lnTo>
                  <a:lnTo>
                    <a:pt x="1496" y="1368"/>
                  </a:lnTo>
                  <a:lnTo>
                    <a:pt x="1501" y="1386"/>
                  </a:lnTo>
                  <a:lnTo>
                    <a:pt x="1505" y="1403"/>
                  </a:lnTo>
                  <a:lnTo>
                    <a:pt x="1508" y="1415"/>
                  </a:lnTo>
                  <a:lnTo>
                    <a:pt x="1508" y="1423"/>
                  </a:lnTo>
                  <a:lnTo>
                    <a:pt x="1517" y="1428"/>
                  </a:lnTo>
                  <a:lnTo>
                    <a:pt x="1530" y="1428"/>
                  </a:lnTo>
                  <a:lnTo>
                    <a:pt x="1538" y="1423"/>
                  </a:lnTo>
                  <a:lnTo>
                    <a:pt x="1543" y="1410"/>
                  </a:lnTo>
                  <a:lnTo>
                    <a:pt x="1554" y="1394"/>
                  </a:lnTo>
                  <a:lnTo>
                    <a:pt x="1572" y="1381"/>
                  </a:lnTo>
                  <a:lnTo>
                    <a:pt x="1585" y="1364"/>
                  </a:lnTo>
                  <a:lnTo>
                    <a:pt x="1601" y="1352"/>
                  </a:lnTo>
                  <a:lnTo>
                    <a:pt x="1618" y="1348"/>
                  </a:lnTo>
                  <a:lnTo>
                    <a:pt x="1627" y="1348"/>
                  </a:lnTo>
                  <a:lnTo>
                    <a:pt x="1640" y="1364"/>
                  </a:lnTo>
                  <a:lnTo>
                    <a:pt x="1644" y="1377"/>
                  </a:lnTo>
                  <a:lnTo>
                    <a:pt x="1647" y="1390"/>
                  </a:lnTo>
                  <a:lnTo>
                    <a:pt x="1647" y="1406"/>
                  </a:lnTo>
                  <a:lnTo>
                    <a:pt x="1647" y="1423"/>
                  </a:lnTo>
                  <a:lnTo>
                    <a:pt x="1647" y="1436"/>
                  </a:lnTo>
                  <a:lnTo>
                    <a:pt x="1647" y="1452"/>
                  </a:lnTo>
                  <a:lnTo>
                    <a:pt x="1647" y="1470"/>
                  </a:lnTo>
                  <a:lnTo>
                    <a:pt x="1651" y="1487"/>
                  </a:lnTo>
                  <a:lnTo>
                    <a:pt x="1647" y="1499"/>
                  </a:lnTo>
                  <a:lnTo>
                    <a:pt x="1644" y="1520"/>
                  </a:lnTo>
                  <a:lnTo>
                    <a:pt x="1640" y="1542"/>
                  </a:lnTo>
                  <a:lnTo>
                    <a:pt x="1640" y="1567"/>
                  </a:lnTo>
                  <a:lnTo>
                    <a:pt x="1640" y="1588"/>
                  </a:lnTo>
                  <a:lnTo>
                    <a:pt x="1640" y="1609"/>
                  </a:lnTo>
                  <a:lnTo>
                    <a:pt x="1640" y="1626"/>
                  </a:lnTo>
                  <a:lnTo>
                    <a:pt x="1647" y="1642"/>
                  </a:lnTo>
                  <a:lnTo>
                    <a:pt x="1656" y="1651"/>
                  </a:lnTo>
                  <a:lnTo>
                    <a:pt x="1669" y="1659"/>
                  </a:lnTo>
                  <a:lnTo>
                    <a:pt x="1682" y="1664"/>
                  </a:lnTo>
                  <a:lnTo>
                    <a:pt x="1693" y="1664"/>
                  </a:lnTo>
                  <a:lnTo>
                    <a:pt x="1706" y="1664"/>
                  </a:lnTo>
                  <a:lnTo>
                    <a:pt x="1719" y="1659"/>
                  </a:lnTo>
                  <a:lnTo>
                    <a:pt x="1737" y="1655"/>
                  </a:lnTo>
                  <a:lnTo>
                    <a:pt x="1753" y="1651"/>
                  </a:lnTo>
                  <a:lnTo>
                    <a:pt x="1766" y="1638"/>
                  </a:lnTo>
                  <a:lnTo>
                    <a:pt x="1783" y="1630"/>
                  </a:lnTo>
                  <a:lnTo>
                    <a:pt x="1795" y="1622"/>
                  </a:lnTo>
                  <a:lnTo>
                    <a:pt x="1808" y="1613"/>
                  </a:lnTo>
                  <a:lnTo>
                    <a:pt x="1832" y="1596"/>
                  </a:lnTo>
                  <a:lnTo>
                    <a:pt x="1850" y="1584"/>
                  </a:lnTo>
                  <a:lnTo>
                    <a:pt x="1863" y="1567"/>
                  </a:lnTo>
                  <a:lnTo>
                    <a:pt x="1876" y="1554"/>
                  </a:lnTo>
                  <a:lnTo>
                    <a:pt x="1888" y="1538"/>
                  </a:lnTo>
                  <a:lnTo>
                    <a:pt x="1901" y="1525"/>
                  </a:lnTo>
                  <a:lnTo>
                    <a:pt x="1914" y="1507"/>
                  </a:lnTo>
                  <a:lnTo>
                    <a:pt x="1925" y="1491"/>
                  </a:lnTo>
                  <a:lnTo>
                    <a:pt x="1934" y="1474"/>
                  </a:lnTo>
                  <a:lnTo>
                    <a:pt x="1947" y="1461"/>
                  </a:lnTo>
                  <a:lnTo>
                    <a:pt x="1951" y="1449"/>
                  </a:lnTo>
                  <a:lnTo>
                    <a:pt x="1956" y="1432"/>
                  </a:lnTo>
                  <a:lnTo>
                    <a:pt x="1960" y="1419"/>
                  </a:lnTo>
                  <a:lnTo>
                    <a:pt x="1964" y="1406"/>
                  </a:lnTo>
                  <a:lnTo>
                    <a:pt x="1964" y="1394"/>
                  </a:lnTo>
                  <a:lnTo>
                    <a:pt x="1964" y="1381"/>
                  </a:lnTo>
                  <a:lnTo>
                    <a:pt x="1969" y="1364"/>
                  </a:lnTo>
                  <a:lnTo>
                    <a:pt x="1972" y="1352"/>
                  </a:lnTo>
                  <a:lnTo>
                    <a:pt x="1969" y="1335"/>
                  </a:lnTo>
                  <a:lnTo>
                    <a:pt x="1969" y="1322"/>
                  </a:lnTo>
                  <a:lnTo>
                    <a:pt x="1969" y="1306"/>
                  </a:lnTo>
                  <a:lnTo>
                    <a:pt x="1969" y="1293"/>
                  </a:lnTo>
                  <a:lnTo>
                    <a:pt x="1969" y="1280"/>
                  </a:lnTo>
                  <a:lnTo>
                    <a:pt x="1969" y="1264"/>
                  </a:lnTo>
                  <a:lnTo>
                    <a:pt x="1969" y="1251"/>
                  </a:lnTo>
                  <a:lnTo>
                    <a:pt x="1972" y="1238"/>
                  </a:lnTo>
                  <a:lnTo>
                    <a:pt x="1980" y="1247"/>
                  </a:lnTo>
                  <a:lnTo>
                    <a:pt x="1993" y="1264"/>
                  </a:lnTo>
                  <a:lnTo>
                    <a:pt x="2002" y="1276"/>
                  </a:lnTo>
                  <a:lnTo>
                    <a:pt x="2015" y="1293"/>
                  </a:lnTo>
                  <a:lnTo>
                    <a:pt x="2018" y="1306"/>
                  </a:lnTo>
                  <a:lnTo>
                    <a:pt x="2027" y="1326"/>
                  </a:lnTo>
                  <a:lnTo>
                    <a:pt x="2031" y="1344"/>
                  </a:lnTo>
                  <a:lnTo>
                    <a:pt x="2035" y="1364"/>
                  </a:lnTo>
                  <a:lnTo>
                    <a:pt x="2040" y="1368"/>
                  </a:lnTo>
                  <a:lnTo>
                    <a:pt x="2057" y="1373"/>
                  </a:lnTo>
                  <a:lnTo>
                    <a:pt x="2073" y="1368"/>
                  </a:lnTo>
                  <a:lnTo>
                    <a:pt x="2090" y="1360"/>
                  </a:lnTo>
                  <a:lnTo>
                    <a:pt x="2108" y="1352"/>
                  </a:lnTo>
                  <a:lnTo>
                    <a:pt x="2124" y="1344"/>
                  </a:lnTo>
                  <a:lnTo>
                    <a:pt x="2137" y="1326"/>
                  </a:lnTo>
                  <a:lnTo>
                    <a:pt x="2150" y="1318"/>
                  </a:lnTo>
                  <a:lnTo>
                    <a:pt x="2161" y="1302"/>
                  </a:lnTo>
                  <a:lnTo>
                    <a:pt x="2174" y="1284"/>
                  </a:lnTo>
                  <a:lnTo>
                    <a:pt x="2183" y="1264"/>
                  </a:lnTo>
                  <a:lnTo>
                    <a:pt x="2187" y="1242"/>
                  </a:lnTo>
                  <a:lnTo>
                    <a:pt x="2196" y="1225"/>
                  </a:lnTo>
                  <a:lnTo>
                    <a:pt x="2203" y="1205"/>
                  </a:lnTo>
                  <a:lnTo>
                    <a:pt x="2208" y="1183"/>
                  </a:lnTo>
                  <a:lnTo>
                    <a:pt x="2212" y="1167"/>
                  </a:lnTo>
                  <a:lnTo>
                    <a:pt x="2216" y="1145"/>
                  </a:lnTo>
                  <a:lnTo>
                    <a:pt x="2221" y="1132"/>
                  </a:lnTo>
                  <a:lnTo>
                    <a:pt x="2221" y="1112"/>
                  </a:lnTo>
                  <a:lnTo>
                    <a:pt x="2225" y="1095"/>
                  </a:lnTo>
                  <a:lnTo>
                    <a:pt x="2225" y="1075"/>
                  </a:lnTo>
                  <a:lnTo>
                    <a:pt x="2229" y="1057"/>
                  </a:lnTo>
                  <a:lnTo>
                    <a:pt x="2229" y="1040"/>
                  </a:lnTo>
                  <a:lnTo>
                    <a:pt x="2229" y="1019"/>
                  </a:lnTo>
                  <a:lnTo>
                    <a:pt x="2234" y="1002"/>
                  </a:lnTo>
                  <a:lnTo>
                    <a:pt x="2234" y="986"/>
                  </a:lnTo>
                  <a:lnTo>
                    <a:pt x="2234" y="969"/>
                  </a:lnTo>
                  <a:lnTo>
                    <a:pt x="2234" y="947"/>
                  </a:lnTo>
                  <a:lnTo>
                    <a:pt x="2234" y="931"/>
                  </a:lnTo>
                  <a:lnTo>
                    <a:pt x="2234" y="914"/>
                  </a:lnTo>
                  <a:lnTo>
                    <a:pt x="2234" y="894"/>
                  </a:lnTo>
                  <a:lnTo>
                    <a:pt x="2234" y="881"/>
                  </a:lnTo>
                  <a:lnTo>
                    <a:pt x="2234" y="859"/>
                  </a:lnTo>
                  <a:lnTo>
                    <a:pt x="2238" y="843"/>
                  </a:lnTo>
                  <a:lnTo>
                    <a:pt x="2234" y="821"/>
                  </a:lnTo>
                  <a:lnTo>
                    <a:pt x="2234" y="804"/>
                  </a:lnTo>
                  <a:lnTo>
                    <a:pt x="2234" y="788"/>
                  </a:lnTo>
                  <a:lnTo>
                    <a:pt x="2234" y="770"/>
                  </a:lnTo>
                  <a:lnTo>
                    <a:pt x="2229" y="750"/>
                  </a:lnTo>
                  <a:lnTo>
                    <a:pt x="2229" y="733"/>
                  </a:lnTo>
                  <a:lnTo>
                    <a:pt x="2229" y="715"/>
                  </a:lnTo>
                  <a:lnTo>
                    <a:pt x="2229" y="700"/>
                  </a:lnTo>
                  <a:lnTo>
                    <a:pt x="2225" y="678"/>
                  </a:lnTo>
                  <a:lnTo>
                    <a:pt x="2225" y="662"/>
                  </a:lnTo>
                  <a:lnTo>
                    <a:pt x="2221" y="645"/>
                  </a:lnTo>
                  <a:lnTo>
                    <a:pt x="2221" y="627"/>
                  </a:lnTo>
                  <a:lnTo>
                    <a:pt x="2221" y="611"/>
                  </a:lnTo>
                  <a:lnTo>
                    <a:pt x="2216" y="594"/>
                  </a:lnTo>
                  <a:lnTo>
                    <a:pt x="2212" y="572"/>
                  </a:lnTo>
                  <a:lnTo>
                    <a:pt x="2212" y="5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3" name="Freeform 227"/>
            <p:cNvSpPr>
              <a:spLocks/>
            </p:cNvSpPr>
            <p:nvPr/>
          </p:nvSpPr>
          <p:spPr bwMode="auto">
            <a:xfrm>
              <a:off x="2670175" y="4300538"/>
              <a:ext cx="1108075" cy="1743075"/>
            </a:xfrm>
            <a:custGeom>
              <a:avLst/>
              <a:gdLst>
                <a:gd name="T0" fmla="*/ 2147483647 w 2094"/>
                <a:gd name="T1" fmla="*/ 2147483647 h 3294"/>
                <a:gd name="T2" fmla="*/ 2147483647 w 2094"/>
                <a:gd name="T3" fmla="*/ 2147483647 h 3294"/>
                <a:gd name="T4" fmla="*/ 2147483647 w 2094"/>
                <a:gd name="T5" fmla="*/ 2147483647 h 3294"/>
                <a:gd name="T6" fmla="*/ 2147483647 w 2094"/>
                <a:gd name="T7" fmla="*/ 2147483647 h 3294"/>
                <a:gd name="T8" fmla="*/ 2147483647 w 2094"/>
                <a:gd name="T9" fmla="*/ 2147483647 h 3294"/>
                <a:gd name="T10" fmla="*/ 2147483647 w 2094"/>
                <a:gd name="T11" fmla="*/ 2147483647 h 3294"/>
                <a:gd name="T12" fmla="*/ 2147483647 w 2094"/>
                <a:gd name="T13" fmla="*/ 2147483647 h 3294"/>
                <a:gd name="T14" fmla="*/ 2147483647 w 2094"/>
                <a:gd name="T15" fmla="*/ 2147483647 h 3294"/>
                <a:gd name="T16" fmla="*/ 2147483647 w 2094"/>
                <a:gd name="T17" fmla="*/ 2147483647 h 3294"/>
                <a:gd name="T18" fmla="*/ 2147483647 w 2094"/>
                <a:gd name="T19" fmla="*/ 2147483647 h 3294"/>
                <a:gd name="T20" fmla="*/ 2147483647 w 2094"/>
                <a:gd name="T21" fmla="*/ 2147483647 h 3294"/>
                <a:gd name="T22" fmla="*/ 2147483647 w 2094"/>
                <a:gd name="T23" fmla="*/ 2147483647 h 3294"/>
                <a:gd name="T24" fmla="*/ 2147483647 w 2094"/>
                <a:gd name="T25" fmla="*/ 2147483647 h 3294"/>
                <a:gd name="T26" fmla="*/ 2147483647 w 2094"/>
                <a:gd name="T27" fmla="*/ 2147483647 h 3294"/>
                <a:gd name="T28" fmla="*/ 2147483647 w 2094"/>
                <a:gd name="T29" fmla="*/ 2147483647 h 3294"/>
                <a:gd name="T30" fmla="*/ 2147483647 w 2094"/>
                <a:gd name="T31" fmla="*/ 2147483647 h 3294"/>
                <a:gd name="T32" fmla="*/ 1185313201 w 2094"/>
                <a:gd name="T33" fmla="*/ 2147483647 h 3294"/>
                <a:gd name="T34" fmla="*/ 2147483647 w 2094"/>
                <a:gd name="T35" fmla="*/ 2147483647 h 3294"/>
                <a:gd name="T36" fmla="*/ 2147483647 w 2094"/>
                <a:gd name="T37" fmla="*/ 2147483647 h 3294"/>
                <a:gd name="T38" fmla="*/ 2147483647 w 2094"/>
                <a:gd name="T39" fmla="*/ 2147483647 h 3294"/>
                <a:gd name="T40" fmla="*/ 2147483647 w 2094"/>
                <a:gd name="T41" fmla="*/ 2147483647 h 3294"/>
                <a:gd name="T42" fmla="*/ 2147483647 w 2094"/>
                <a:gd name="T43" fmla="*/ 2147483647 h 3294"/>
                <a:gd name="T44" fmla="*/ 2147483647 w 2094"/>
                <a:gd name="T45" fmla="*/ 2147483647 h 3294"/>
                <a:gd name="T46" fmla="*/ 2147483647 w 2094"/>
                <a:gd name="T47" fmla="*/ 2147483647 h 3294"/>
                <a:gd name="T48" fmla="*/ 2147483647 w 2094"/>
                <a:gd name="T49" fmla="*/ 2147483647 h 3294"/>
                <a:gd name="T50" fmla="*/ 2147483647 w 2094"/>
                <a:gd name="T51" fmla="*/ 2147483647 h 3294"/>
                <a:gd name="T52" fmla="*/ 2147483647 w 2094"/>
                <a:gd name="T53" fmla="*/ 2147483647 h 3294"/>
                <a:gd name="T54" fmla="*/ 2147483647 w 2094"/>
                <a:gd name="T55" fmla="*/ 2147483647 h 3294"/>
                <a:gd name="T56" fmla="*/ 2147483647 w 2094"/>
                <a:gd name="T57" fmla="*/ 2147483647 h 3294"/>
                <a:gd name="T58" fmla="*/ 2147483647 w 2094"/>
                <a:gd name="T59" fmla="*/ 2147483647 h 3294"/>
                <a:gd name="T60" fmla="*/ 2147483647 w 2094"/>
                <a:gd name="T61" fmla="*/ 2147483647 h 3294"/>
                <a:gd name="T62" fmla="*/ 2147483647 w 2094"/>
                <a:gd name="T63" fmla="*/ 2147483647 h 3294"/>
                <a:gd name="T64" fmla="*/ 2147483647 w 2094"/>
                <a:gd name="T65" fmla="*/ 2147483647 h 3294"/>
                <a:gd name="T66" fmla="*/ 2147483647 w 2094"/>
                <a:gd name="T67" fmla="*/ 2147483647 h 3294"/>
                <a:gd name="T68" fmla="*/ 2147483647 w 2094"/>
                <a:gd name="T69" fmla="*/ 2147483647 h 3294"/>
                <a:gd name="T70" fmla="*/ 2147483647 w 2094"/>
                <a:gd name="T71" fmla="*/ 2147483647 h 3294"/>
                <a:gd name="T72" fmla="*/ 2147483647 w 2094"/>
                <a:gd name="T73" fmla="*/ 2147483647 h 3294"/>
                <a:gd name="T74" fmla="*/ 2147483647 w 2094"/>
                <a:gd name="T75" fmla="*/ 2147483647 h 3294"/>
                <a:gd name="T76" fmla="*/ 2147483647 w 2094"/>
                <a:gd name="T77" fmla="*/ 2147483647 h 3294"/>
                <a:gd name="T78" fmla="*/ 2147483647 w 2094"/>
                <a:gd name="T79" fmla="*/ 2147483647 h 3294"/>
                <a:gd name="T80" fmla="*/ 2147483647 w 2094"/>
                <a:gd name="T81" fmla="*/ 2147483647 h 3294"/>
                <a:gd name="T82" fmla="*/ 2147483647 w 2094"/>
                <a:gd name="T83" fmla="*/ 2147483647 h 3294"/>
                <a:gd name="T84" fmla="*/ 2147483647 w 2094"/>
                <a:gd name="T85" fmla="*/ 2147483647 h 3294"/>
                <a:gd name="T86" fmla="*/ 2147483647 w 2094"/>
                <a:gd name="T87" fmla="*/ 2147483647 h 3294"/>
                <a:gd name="T88" fmla="*/ 2147483647 w 2094"/>
                <a:gd name="T89" fmla="*/ 2147483647 h 3294"/>
                <a:gd name="T90" fmla="*/ 2147483647 w 2094"/>
                <a:gd name="T91" fmla="*/ 2147483647 h 3294"/>
                <a:gd name="T92" fmla="*/ 2147483647 w 2094"/>
                <a:gd name="T93" fmla="*/ 2147483647 h 3294"/>
                <a:gd name="T94" fmla="*/ 2147483647 w 2094"/>
                <a:gd name="T95" fmla="*/ 2147483647 h 3294"/>
                <a:gd name="T96" fmla="*/ 2147483647 w 2094"/>
                <a:gd name="T97" fmla="*/ 2147483647 h 3294"/>
                <a:gd name="T98" fmla="*/ 2147483647 w 2094"/>
                <a:gd name="T99" fmla="*/ 2147483647 h 3294"/>
                <a:gd name="T100" fmla="*/ 2147483647 w 2094"/>
                <a:gd name="T101" fmla="*/ 2147483647 h 3294"/>
                <a:gd name="T102" fmla="*/ 2147483647 w 2094"/>
                <a:gd name="T103" fmla="*/ 2147483647 h 3294"/>
                <a:gd name="T104" fmla="*/ 2147483647 w 2094"/>
                <a:gd name="T105" fmla="*/ 2147483647 h 3294"/>
                <a:gd name="T106" fmla="*/ 2147483647 w 2094"/>
                <a:gd name="T107" fmla="*/ 2147483647 h 3294"/>
                <a:gd name="T108" fmla="*/ 2147483647 w 2094"/>
                <a:gd name="T109" fmla="*/ 2147483647 h 3294"/>
                <a:gd name="T110" fmla="*/ 2147483647 w 2094"/>
                <a:gd name="T111" fmla="*/ 2147483647 h 3294"/>
                <a:gd name="T112" fmla="*/ 2147483647 w 2094"/>
                <a:gd name="T113" fmla="*/ 2147483647 h 3294"/>
                <a:gd name="T114" fmla="*/ 2147483647 w 2094"/>
                <a:gd name="T115" fmla="*/ 2147483647 h 3294"/>
                <a:gd name="T116" fmla="*/ 2147483647 w 2094"/>
                <a:gd name="T117" fmla="*/ 2147483647 h 3294"/>
                <a:gd name="T118" fmla="*/ 2147483647 w 2094"/>
                <a:gd name="T119" fmla="*/ 2147483647 h 3294"/>
                <a:gd name="T120" fmla="*/ 2147483647 w 2094"/>
                <a:gd name="T121" fmla="*/ 2147483647 h 3294"/>
                <a:gd name="T122" fmla="*/ 2147483647 w 2094"/>
                <a:gd name="T123" fmla="*/ 2147483647 h 3294"/>
                <a:gd name="T124" fmla="*/ 2147483647 w 2094"/>
                <a:gd name="T125" fmla="*/ 2147483647 h 32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94"/>
                <a:gd name="T190" fmla="*/ 0 h 3294"/>
                <a:gd name="T191" fmla="*/ 2094 w 2094"/>
                <a:gd name="T192" fmla="*/ 3294 h 329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94" h="3294">
                  <a:moveTo>
                    <a:pt x="2094" y="1019"/>
                  </a:moveTo>
                  <a:lnTo>
                    <a:pt x="2090" y="1006"/>
                  </a:lnTo>
                  <a:lnTo>
                    <a:pt x="2081" y="995"/>
                  </a:lnTo>
                  <a:lnTo>
                    <a:pt x="2077" y="977"/>
                  </a:lnTo>
                  <a:lnTo>
                    <a:pt x="2074" y="968"/>
                  </a:lnTo>
                  <a:lnTo>
                    <a:pt x="2065" y="944"/>
                  </a:lnTo>
                  <a:lnTo>
                    <a:pt x="2056" y="918"/>
                  </a:lnTo>
                  <a:lnTo>
                    <a:pt x="2052" y="893"/>
                  </a:lnTo>
                  <a:lnTo>
                    <a:pt x="2048" y="867"/>
                  </a:lnTo>
                  <a:lnTo>
                    <a:pt x="2043" y="843"/>
                  </a:lnTo>
                  <a:lnTo>
                    <a:pt x="2043" y="821"/>
                  </a:lnTo>
                  <a:lnTo>
                    <a:pt x="2039" y="805"/>
                  </a:lnTo>
                  <a:lnTo>
                    <a:pt x="2039" y="796"/>
                  </a:lnTo>
                  <a:lnTo>
                    <a:pt x="2039" y="779"/>
                  </a:lnTo>
                  <a:lnTo>
                    <a:pt x="2039" y="767"/>
                  </a:lnTo>
                  <a:lnTo>
                    <a:pt x="2039" y="741"/>
                  </a:lnTo>
                  <a:lnTo>
                    <a:pt x="2039" y="721"/>
                  </a:lnTo>
                  <a:lnTo>
                    <a:pt x="2039" y="704"/>
                  </a:lnTo>
                  <a:lnTo>
                    <a:pt x="2039" y="695"/>
                  </a:lnTo>
                  <a:lnTo>
                    <a:pt x="2039" y="679"/>
                  </a:lnTo>
                  <a:lnTo>
                    <a:pt x="2039" y="666"/>
                  </a:lnTo>
                  <a:lnTo>
                    <a:pt x="2039" y="640"/>
                  </a:lnTo>
                  <a:lnTo>
                    <a:pt x="2039" y="620"/>
                  </a:lnTo>
                  <a:lnTo>
                    <a:pt x="2039" y="602"/>
                  </a:lnTo>
                  <a:lnTo>
                    <a:pt x="2039" y="589"/>
                  </a:lnTo>
                  <a:lnTo>
                    <a:pt x="2039" y="578"/>
                  </a:lnTo>
                  <a:lnTo>
                    <a:pt x="2039" y="569"/>
                  </a:lnTo>
                  <a:lnTo>
                    <a:pt x="2039" y="552"/>
                  </a:lnTo>
                  <a:lnTo>
                    <a:pt x="2039" y="540"/>
                  </a:lnTo>
                  <a:lnTo>
                    <a:pt x="2039" y="527"/>
                  </a:lnTo>
                  <a:lnTo>
                    <a:pt x="2043" y="514"/>
                  </a:lnTo>
                  <a:lnTo>
                    <a:pt x="2039" y="501"/>
                  </a:lnTo>
                  <a:lnTo>
                    <a:pt x="2039" y="489"/>
                  </a:lnTo>
                  <a:lnTo>
                    <a:pt x="2039" y="476"/>
                  </a:lnTo>
                  <a:lnTo>
                    <a:pt x="2039" y="463"/>
                  </a:lnTo>
                  <a:lnTo>
                    <a:pt x="2039" y="439"/>
                  </a:lnTo>
                  <a:lnTo>
                    <a:pt x="2039" y="413"/>
                  </a:lnTo>
                  <a:lnTo>
                    <a:pt x="2035" y="401"/>
                  </a:lnTo>
                  <a:lnTo>
                    <a:pt x="2035" y="388"/>
                  </a:lnTo>
                  <a:lnTo>
                    <a:pt x="2030" y="375"/>
                  </a:lnTo>
                  <a:lnTo>
                    <a:pt x="2030" y="362"/>
                  </a:lnTo>
                  <a:lnTo>
                    <a:pt x="2027" y="337"/>
                  </a:lnTo>
                  <a:lnTo>
                    <a:pt x="2027" y="311"/>
                  </a:lnTo>
                  <a:lnTo>
                    <a:pt x="2019" y="287"/>
                  </a:lnTo>
                  <a:lnTo>
                    <a:pt x="2010" y="265"/>
                  </a:lnTo>
                  <a:lnTo>
                    <a:pt x="2006" y="240"/>
                  </a:lnTo>
                  <a:lnTo>
                    <a:pt x="1997" y="219"/>
                  </a:lnTo>
                  <a:lnTo>
                    <a:pt x="1988" y="203"/>
                  </a:lnTo>
                  <a:lnTo>
                    <a:pt x="1981" y="185"/>
                  </a:lnTo>
                  <a:lnTo>
                    <a:pt x="1972" y="172"/>
                  </a:lnTo>
                  <a:lnTo>
                    <a:pt x="1964" y="156"/>
                  </a:lnTo>
                  <a:lnTo>
                    <a:pt x="1951" y="139"/>
                  </a:lnTo>
                  <a:lnTo>
                    <a:pt x="1942" y="126"/>
                  </a:lnTo>
                  <a:lnTo>
                    <a:pt x="1930" y="114"/>
                  </a:lnTo>
                  <a:lnTo>
                    <a:pt x="1922" y="101"/>
                  </a:lnTo>
                  <a:lnTo>
                    <a:pt x="1904" y="88"/>
                  </a:lnTo>
                  <a:lnTo>
                    <a:pt x="1891" y="77"/>
                  </a:lnTo>
                  <a:lnTo>
                    <a:pt x="1880" y="64"/>
                  </a:lnTo>
                  <a:lnTo>
                    <a:pt x="1867" y="55"/>
                  </a:lnTo>
                  <a:lnTo>
                    <a:pt x="1849" y="46"/>
                  </a:lnTo>
                  <a:lnTo>
                    <a:pt x="1838" y="38"/>
                  </a:lnTo>
                  <a:lnTo>
                    <a:pt x="1825" y="30"/>
                  </a:lnTo>
                  <a:lnTo>
                    <a:pt x="1807" y="26"/>
                  </a:lnTo>
                  <a:lnTo>
                    <a:pt x="1796" y="17"/>
                  </a:lnTo>
                  <a:lnTo>
                    <a:pt x="1778" y="13"/>
                  </a:lnTo>
                  <a:lnTo>
                    <a:pt x="1761" y="9"/>
                  </a:lnTo>
                  <a:lnTo>
                    <a:pt x="1745" y="9"/>
                  </a:lnTo>
                  <a:lnTo>
                    <a:pt x="1732" y="0"/>
                  </a:lnTo>
                  <a:lnTo>
                    <a:pt x="1715" y="0"/>
                  </a:lnTo>
                  <a:lnTo>
                    <a:pt x="1699" y="0"/>
                  </a:lnTo>
                  <a:lnTo>
                    <a:pt x="1681" y="4"/>
                  </a:lnTo>
                  <a:lnTo>
                    <a:pt x="1664" y="4"/>
                  </a:lnTo>
                  <a:lnTo>
                    <a:pt x="1648" y="9"/>
                  </a:lnTo>
                  <a:lnTo>
                    <a:pt x="1631" y="13"/>
                  </a:lnTo>
                  <a:lnTo>
                    <a:pt x="1618" y="22"/>
                  </a:lnTo>
                  <a:lnTo>
                    <a:pt x="1602" y="26"/>
                  </a:lnTo>
                  <a:lnTo>
                    <a:pt x="1584" y="33"/>
                  </a:lnTo>
                  <a:lnTo>
                    <a:pt x="1571" y="42"/>
                  </a:lnTo>
                  <a:lnTo>
                    <a:pt x="1555" y="59"/>
                  </a:lnTo>
                  <a:lnTo>
                    <a:pt x="1538" y="72"/>
                  </a:lnTo>
                  <a:lnTo>
                    <a:pt x="1521" y="84"/>
                  </a:lnTo>
                  <a:lnTo>
                    <a:pt x="1505" y="101"/>
                  </a:lnTo>
                  <a:lnTo>
                    <a:pt x="1492" y="119"/>
                  </a:lnTo>
                  <a:lnTo>
                    <a:pt x="1479" y="130"/>
                  </a:lnTo>
                  <a:lnTo>
                    <a:pt x="1463" y="152"/>
                  </a:lnTo>
                  <a:lnTo>
                    <a:pt x="1450" y="165"/>
                  </a:lnTo>
                  <a:lnTo>
                    <a:pt x="1441" y="185"/>
                  </a:lnTo>
                  <a:lnTo>
                    <a:pt x="1428" y="203"/>
                  </a:lnTo>
                  <a:lnTo>
                    <a:pt x="1421" y="219"/>
                  </a:lnTo>
                  <a:lnTo>
                    <a:pt x="1408" y="236"/>
                  </a:lnTo>
                  <a:lnTo>
                    <a:pt x="1399" y="258"/>
                  </a:lnTo>
                  <a:lnTo>
                    <a:pt x="1386" y="278"/>
                  </a:lnTo>
                  <a:lnTo>
                    <a:pt x="1379" y="300"/>
                  </a:lnTo>
                  <a:lnTo>
                    <a:pt x="1370" y="320"/>
                  </a:lnTo>
                  <a:lnTo>
                    <a:pt x="1361" y="342"/>
                  </a:lnTo>
                  <a:lnTo>
                    <a:pt x="1353" y="358"/>
                  </a:lnTo>
                  <a:lnTo>
                    <a:pt x="1344" y="379"/>
                  </a:lnTo>
                  <a:lnTo>
                    <a:pt x="1335" y="401"/>
                  </a:lnTo>
                  <a:lnTo>
                    <a:pt x="1332" y="421"/>
                  </a:lnTo>
                  <a:lnTo>
                    <a:pt x="1324" y="443"/>
                  </a:lnTo>
                  <a:lnTo>
                    <a:pt x="1315" y="463"/>
                  </a:lnTo>
                  <a:lnTo>
                    <a:pt x="1310" y="485"/>
                  </a:lnTo>
                  <a:lnTo>
                    <a:pt x="1302" y="505"/>
                  </a:lnTo>
                  <a:lnTo>
                    <a:pt x="1293" y="523"/>
                  </a:lnTo>
                  <a:lnTo>
                    <a:pt x="1286" y="543"/>
                  </a:lnTo>
                  <a:lnTo>
                    <a:pt x="1277" y="565"/>
                  </a:lnTo>
                  <a:lnTo>
                    <a:pt x="1273" y="586"/>
                  </a:lnTo>
                  <a:lnTo>
                    <a:pt x="1260" y="602"/>
                  </a:lnTo>
                  <a:lnTo>
                    <a:pt x="1255" y="624"/>
                  </a:lnTo>
                  <a:lnTo>
                    <a:pt x="1247" y="644"/>
                  </a:lnTo>
                  <a:lnTo>
                    <a:pt x="1240" y="666"/>
                  </a:lnTo>
                  <a:lnTo>
                    <a:pt x="1231" y="682"/>
                  </a:lnTo>
                  <a:lnTo>
                    <a:pt x="1218" y="704"/>
                  </a:lnTo>
                  <a:lnTo>
                    <a:pt x="1205" y="725"/>
                  </a:lnTo>
                  <a:lnTo>
                    <a:pt x="1196" y="750"/>
                  </a:lnTo>
                  <a:lnTo>
                    <a:pt x="1180" y="767"/>
                  </a:lnTo>
                  <a:lnTo>
                    <a:pt x="1167" y="788"/>
                  </a:lnTo>
                  <a:lnTo>
                    <a:pt x="1154" y="809"/>
                  </a:lnTo>
                  <a:lnTo>
                    <a:pt x="1138" y="830"/>
                  </a:lnTo>
                  <a:lnTo>
                    <a:pt x="1121" y="847"/>
                  </a:lnTo>
                  <a:lnTo>
                    <a:pt x="1103" y="867"/>
                  </a:lnTo>
                  <a:lnTo>
                    <a:pt x="1083" y="880"/>
                  </a:lnTo>
                  <a:lnTo>
                    <a:pt x="1066" y="893"/>
                  </a:lnTo>
                  <a:lnTo>
                    <a:pt x="1041" y="906"/>
                  </a:lnTo>
                  <a:lnTo>
                    <a:pt x="1019" y="913"/>
                  </a:lnTo>
                  <a:lnTo>
                    <a:pt x="999" y="922"/>
                  </a:lnTo>
                  <a:lnTo>
                    <a:pt x="977" y="927"/>
                  </a:lnTo>
                  <a:lnTo>
                    <a:pt x="961" y="927"/>
                  </a:lnTo>
                  <a:lnTo>
                    <a:pt x="948" y="927"/>
                  </a:lnTo>
                  <a:lnTo>
                    <a:pt x="935" y="922"/>
                  </a:lnTo>
                  <a:lnTo>
                    <a:pt x="922" y="922"/>
                  </a:lnTo>
                  <a:lnTo>
                    <a:pt x="902" y="913"/>
                  </a:lnTo>
                  <a:lnTo>
                    <a:pt x="885" y="906"/>
                  </a:lnTo>
                  <a:lnTo>
                    <a:pt x="872" y="889"/>
                  </a:lnTo>
                  <a:lnTo>
                    <a:pt x="860" y="871"/>
                  </a:lnTo>
                  <a:lnTo>
                    <a:pt x="851" y="856"/>
                  </a:lnTo>
                  <a:lnTo>
                    <a:pt x="847" y="838"/>
                  </a:lnTo>
                  <a:lnTo>
                    <a:pt x="838" y="814"/>
                  </a:lnTo>
                  <a:lnTo>
                    <a:pt x="838" y="788"/>
                  </a:lnTo>
                  <a:lnTo>
                    <a:pt x="838" y="767"/>
                  </a:lnTo>
                  <a:lnTo>
                    <a:pt x="838" y="746"/>
                  </a:lnTo>
                  <a:lnTo>
                    <a:pt x="843" y="721"/>
                  </a:lnTo>
                  <a:lnTo>
                    <a:pt x="847" y="699"/>
                  </a:lnTo>
                  <a:lnTo>
                    <a:pt x="856" y="679"/>
                  </a:lnTo>
                  <a:lnTo>
                    <a:pt x="860" y="662"/>
                  </a:lnTo>
                  <a:lnTo>
                    <a:pt x="880" y="657"/>
                  </a:lnTo>
                  <a:lnTo>
                    <a:pt x="902" y="653"/>
                  </a:lnTo>
                  <a:lnTo>
                    <a:pt x="918" y="644"/>
                  </a:lnTo>
                  <a:lnTo>
                    <a:pt x="940" y="644"/>
                  </a:lnTo>
                  <a:lnTo>
                    <a:pt x="961" y="636"/>
                  </a:lnTo>
                  <a:lnTo>
                    <a:pt x="977" y="633"/>
                  </a:lnTo>
                  <a:lnTo>
                    <a:pt x="999" y="620"/>
                  </a:lnTo>
                  <a:lnTo>
                    <a:pt x="1015" y="611"/>
                  </a:lnTo>
                  <a:lnTo>
                    <a:pt x="1024" y="598"/>
                  </a:lnTo>
                  <a:lnTo>
                    <a:pt x="1037" y="586"/>
                  </a:lnTo>
                  <a:lnTo>
                    <a:pt x="1050" y="569"/>
                  </a:lnTo>
                  <a:lnTo>
                    <a:pt x="1061" y="547"/>
                  </a:lnTo>
                  <a:lnTo>
                    <a:pt x="1066" y="527"/>
                  </a:lnTo>
                  <a:lnTo>
                    <a:pt x="1074" y="505"/>
                  </a:lnTo>
                  <a:lnTo>
                    <a:pt x="1074" y="485"/>
                  </a:lnTo>
                  <a:lnTo>
                    <a:pt x="1079" y="472"/>
                  </a:lnTo>
                  <a:lnTo>
                    <a:pt x="1070" y="459"/>
                  </a:lnTo>
                  <a:lnTo>
                    <a:pt x="1061" y="455"/>
                  </a:lnTo>
                  <a:lnTo>
                    <a:pt x="1045" y="455"/>
                  </a:lnTo>
                  <a:lnTo>
                    <a:pt x="1032" y="463"/>
                  </a:lnTo>
                  <a:lnTo>
                    <a:pt x="1015" y="468"/>
                  </a:lnTo>
                  <a:lnTo>
                    <a:pt x="999" y="472"/>
                  </a:lnTo>
                  <a:lnTo>
                    <a:pt x="982" y="472"/>
                  </a:lnTo>
                  <a:lnTo>
                    <a:pt x="977" y="468"/>
                  </a:lnTo>
                  <a:lnTo>
                    <a:pt x="969" y="455"/>
                  </a:lnTo>
                  <a:lnTo>
                    <a:pt x="969" y="447"/>
                  </a:lnTo>
                  <a:lnTo>
                    <a:pt x="969" y="434"/>
                  </a:lnTo>
                  <a:lnTo>
                    <a:pt x="977" y="426"/>
                  </a:lnTo>
                  <a:lnTo>
                    <a:pt x="986" y="417"/>
                  </a:lnTo>
                  <a:lnTo>
                    <a:pt x="999" y="417"/>
                  </a:lnTo>
                  <a:lnTo>
                    <a:pt x="1011" y="417"/>
                  </a:lnTo>
                  <a:lnTo>
                    <a:pt x="1028" y="417"/>
                  </a:lnTo>
                  <a:lnTo>
                    <a:pt x="1045" y="413"/>
                  </a:lnTo>
                  <a:lnTo>
                    <a:pt x="1061" y="413"/>
                  </a:lnTo>
                  <a:lnTo>
                    <a:pt x="1066" y="404"/>
                  </a:lnTo>
                  <a:lnTo>
                    <a:pt x="1074" y="392"/>
                  </a:lnTo>
                  <a:lnTo>
                    <a:pt x="1074" y="379"/>
                  </a:lnTo>
                  <a:lnTo>
                    <a:pt x="1074" y="366"/>
                  </a:lnTo>
                  <a:lnTo>
                    <a:pt x="1074" y="355"/>
                  </a:lnTo>
                  <a:lnTo>
                    <a:pt x="1070" y="342"/>
                  </a:lnTo>
                  <a:lnTo>
                    <a:pt x="1070" y="329"/>
                  </a:lnTo>
                  <a:lnTo>
                    <a:pt x="1066" y="320"/>
                  </a:lnTo>
                  <a:lnTo>
                    <a:pt x="1050" y="300"/>
                  </a:lnTo>
                  <a:lnTo>
                    <a:pt x="1037" y="282"/>
                  </a:lnTo>
                  <a:lnTo>
                    <a:pt x="1019" y="265"/>
                  </a:lnTo>
                  <a:lnTo>
                    <a:pt x="999" y="258"/>
                  </a:lnTo>
                  <a:lnTo>
                    <a:pt x="977" y="245"/>
                  </a:lnTo>
                  <a:lnTo>
                    <a:pt x="957" y="240"/>
                  </a:lnTo>
                  <a:lnTo>
                    <a:pt x="935" y="236"/>
                  </a:lnTo>
                  <a:lnTo>
                    <a:pt x="915" y="236"/>
                  </a:lnTo>
                  <a:lnTo>
                    <a:pt x="898" y="232"/>
                  </a:lnTo>
                  <a:lnTo>
                    <a:pt x="885" y="232"/>
                  </a:lnTo>
                  <a:lnTo>
                    <a:pt x="872" y="236"/>
                  </a:lnTo>
                  <a:lnTo>
                    <a:pt x="860" y="236"/>
                  </a:lnTo>
                  <a:lnTo>
                    <a:pt x="838" y="240"/>
                  </a:lnTo>
                  <a:lnTo>
                    <a:pt x="818" y="253"/>
                  </a:lnTo>
                  <a:lnTo>
                    <a:pt x="796" y="262"/>
                  </a:lnTo>
                  <a:lnTo>
                    <a:pt x="776" y="278"/>
                  </a:lnTo>
                  <a:lnTo>
                    <a:pt x="754" y="291"/>
                  </a:lnTo>
                  <a:lnTo>
                    <a:pt x="737" y="311"/>
                  </a:lnTo>
                  <a:lnTo>
                    <a:pt x="717" y="333"/>
                  </a:lnTo>
                  <a:lnTo>
                    <a:pt x="699" y="355"/>
                  </a:lnTo>
                  <a:lnTo>
                    <a:pt x="683" y="375"/>
                  </a:lnTo>
                  <a:lnTo>
                    <a:pt x="670" y="397"/>
                  </a:lnTo>
                  <a:lnTo>
                    <a:pt x="653" y="417"/>
                  </a:lnTo>
                  <a:lnTo>
                    <a:pt x="640" y="439"/>
                  </a:lnTo>
                  <a:lnTo>
                    <a:pt x="628" y="459"/>
                  </a:lnTo>
                  <a:lnTo>
                    <a:pt x="620" y="481"/>
                  </a:lnTo>
                  <a:lnTo>
                    <a:pt x="607" y="494"/>
                  </a:lnTo>
                  <a:lnTo>
                    <a:pt x="598" y="505"/>
                  </a:lnTo>
                  <a:lnTo>
                    <a:pt x="591" y="518"/>
                  </a:lnTo>
                  <a:lnTo>
                    <a:pt x="582" y="536"/>
                  </a:lnTo>
                  <a:lnTo>
                    <a:pt x="573" y="547"/>
                  </a:lnTo>
                  <a:lnTo>
                    <a:pt x="565" y="560"/>
                  </a:lnTo>
                  <a:lnTo>
                    <a:pt x="560" y="573"/>
                  </a:lnTo>
                  <a:lnTo>
                    <a:pt x="552" y="589"/>
                  </a:lnTo>
                  <a:lnTo>
                    <a:pt x="544" y="598"/>
                  </a:lnTo>
                  <a:lnTo>
                    <a:pt x="536" y="615"/>
                  </a:lnTo>
                  <a:lnTo>
                    <a:pt x="527" y="624"/>
                  </a:lnTo>
                  <a:lnTo>
                    <a:pt x="518" y="640"/>
                  </a:lnTo>
                  <a:lnTo>
                    <a:pt x="510" y="653"/>
                  </a:lnTo>
                  <a:lnTo>
                    <a:pt x="501" y="666"/>
                  </a:lnTo>
                  <a:lnTo>
                    <a:pt x="498" y="679"/>
                  </a:lnTo>
                  <a:lnTo>
                    <a:pt x="489" y="695"/>
                  </a:lnTo>
                  <a:lnTo>
                    <a:pt x="472" y="717"/>
                  </a:lnTo>
                  <a:lnTo>
                    <a:pt x="454" y="741"/>
                  </a:lnTo>
                  <a:lnTo>
                    <a:pt x="443" y="754"/>
                  </a:lnTo>
                  <a:lnTo>
                    <a:pt x="439" y="767"/>
                  </a:lnTo>
                  <a:lnTo>
                    <a:pt x="430" y="779"/>
                  </a:lnTo>
                  <a:lnTo>
                    <a:pt x="421" y="796"/>
                  </a:lnTo>
                  <a:lnTo>
                    <a:pt x="401" y="818"/>
                  </a:lnTo>
                  <a:lnTo>
                    <a:pt x="383" y="843"/>
                  </a:lnTo>
                  <a:lnTo>
                    <a:pt x="362" y="867"/>
                  </a:lnTo>
                  <a:lnTo>
                    <a:pt x="346" y="893"/>
                  </a:lnTo>
                  <a:lnTo>
                    <a:pt x="324" y="913"/>
                  </a:lnTo>
                  <a:lnTo>
                    <a:pt x="304" y="935"/>
                  </a:lnTo>
                  <a:lnTo>
                    <a:pt x="282" y="957"/>
                  </a:lnTo>
                  <a:lnTo>
                    <a:pt x="262" y="977"/>
                  </a:lnTo>
                  <a:lnTo>
                    <a:pt x="240" y="1003"/>
                  </a:lnTo>
                  <a:lnTo>
                    <a:pt x="220" y="1024"/>
                  </a:lnTo>
                  <a:lnTo>
                    <a:pt x="198" y="1050"/>
                  </a:lnTo>
                  <a:lnTo>
                    <a:pt x="181" y="1074"/>
                  </a:lnTo>
                  <a:lnTo>
                    <a:pt x="160" y="1096"/>
                  </a:lnTo>
                  <a:lnTo>
                    <a:pt x="139" y="1121"/>
                  </a:lnTo>
                  <a:lnTo>
                    <a:pt x="130" y="1134"/>
                  </a:lnTo>
                  <a:lnTo>
                    <a:pt x="123" y="1142"/>
                  </a:lnTo>
                  <a:lnTo>
                    <a:pt x="114" y="1158"/>
                  </a:lnTo>
                  <a:lnTo>
                    <a:pt x="105" y="1171"/>
                  </a:lnTo>
                  <a:lnTo>
                    <a:pt x="97" y="1184"/>
                  </a:lnTo>
                  <a:lnTo>
                    <a:pt x="92" y="1196"/>
                  </a:lnTo>
                  <a:lnTo>
                    <a:pt x="84" y="1209"/>
                  </a:lnTo>
                  <a:lnTo>
                    <a:pt x="76" y="1222"/>
                  </a:lnTo>
                  <a:lnTo>
                    <a:pt x="72" y="1238"/>
                  </a:lnTo>
                  <a:lnTo>
                    <a:pt x="63" y="1251"/>
                  </a:lnTo>
                  <a:lnTo>
                    <a:pt x="59" y="1264"/>
                  </a:lnTo>
                  <a:lnTo>
                    <a:pt x="55" y="1281"/>
                  </a:lnTo>
                  <a:lnTo>
                    <a:pt x="50" y="1288"/>
                  </a:lnTo>
                  <a:lnTo>
                    <a:pt x="42" y="1301"/>
                  </a:lnTo>
                  <a:lnTo>
                    <a:pt x="37" y="1323"/>
                  </a:lnTo>
                  <a:lnTo>
                    <a:pt x="34" y="1348"/>
                  </a:lnTo>
                  <a:lnTo>
                    <a:pt x="30" y="1361"/>
                  </a:lnTo>
                  <a:lnTo>
                    <a:pt x="26" y="1374"/>
                  </a:lnTo>
                  <a:lnTo>
                    <a:pt x="21" y="1385"/>
                  </a:lnTo>
                  <a:lnTo>
                    <a:pt x="21" y="1403"/>
                  </a:lnTo>
                  <a:lnTo>
                    <a:pt x="17" y="1420"/>
                  </a:lnTo>
                  <a:lnTo>
                    <a:pt x="13" y="1432"/>
                  </a:lnTo>
                  <a:lnTo>
                    <a:pt x="8" y="1449"/>
                  </a:lnTo>
                  <a:lnTo>
                    <a:pt x="8" y="1467"/>
                  </a:lnTo>
                  <a:lnTo>
                    <a:pt x="4" y="1478"/>
                  </a:lnTo>
                  <a:lnTo>
                    <a:pt x="0" y="1491"/>
                  </a:lnTo>
                  <a:lnTo>
                    <a:pt x="0" y="1509"/>
                  </a:lnTo>
                  <a:lnTo>
                    <a:pt x="0" y="1520"/>
                  </a:lnTo>
                  <a:lnTo>
                    <a:pt x="0" y="1533"/>
                  </a:lnTo>
                  <a:lnTo>
                    <a:pt x="0" y="1546"/>
                  </a:lnTo>
                  <a:lnTo>
                    <a:pt x="0" y="1559"/>
                  </a:lnTo>
                  <a:lnTo>
                    <a:pt x="4" y="1571"/>
                  </a:lnTo>
                  <a:lnTo>
                    <a:pt x="8" y="1584"/>
                  </a:lnTo>
                  <a:lnTo>
                    <a:pt x="17" y="1597"/>
                  </a:lnTo>
                  <a:lnTo>
                    <a:pt x="30" y="1606"/>
                  </a:lnTo>
                  <a:lnTo>
                    <a:pt x="42" y="1601"/>
                  </a:lnTo>
                  <a:lnTo>
                    <a:pt x="68" y="1584"/>
                  </a:lnTo>
                  <a:lnTo>
                    <a:pt x="92" y="1562"/>
                  </a:lnTo>
                  <a:lnTo>
                    <a:pt x="110" y="1537"/>
                  </a:lnTo>
                  <a:lnTo>
                    <a:pt x="130" y="1516"/>
                  </a:lnTo>
                  <a:lnTo>
                    <a:pt x="143" y="1495"/>
                  </a:lnTo>
                  <a:lnTo>
                    <a:pt x="160" y="1474"/>
                  </a:lnTo>
                  <a:lnTo>
                    <a:pt x="173" y="1458"/>
                  </a:lnTo>
                  <a:lnTo>
                    <a:pt x="185" y="1440"/>
                  </a:lnTo>
                  <a:lnTo>
                    <a:pt x="202" y="1420"/>
                  </a:lnTo>
                  <a:lnTo>
                    <a:pt x="215" y="1403"/>
                  </a:lnTo>
                  <a:lnTo>
                    <a:pt x="231" y="1381"/>
                  </a:lnTo>
                  <a:lnTo>
                    <a:pt x="249" y="1365"/>
                  </a:lnTo>
                  <a:lnTo>
                    <a:pt x="240" y="1385"/>
                  </a:lnTo>
                  <a:lnTo>
                    <a:pt x="231" y="1412"/>
                  </a:lnTo>
                  <a:lnTo>
                    <a:pt x="223" y="1432"/>
                  </a:lnTo>
                  <a:lnTo>
                    <a:pt x="220" y="1458"/>
                  </a:lnTo>
                  <a:lnTo>
                    <a:pt x="207" y="1478"/>
                  </a:lnTo>
                  <a:lnTo>
                    <a:pt x="202" y="1504"/>
                  </a:lnTo>
                  <a:lnTo>
                    <a:pt x="194" y="1524"/>
                  </a:lnTo>
                  <a:lnTo>
                    <a:pt x="185" y="1550"/>
                  </a:lnTo>
                  <a:lnTo>
                    <a:pt x="181" y="1571"/>
                  </a:lnTo>
                  <a:lnTo>
                    <a:pt x="173" y="1597"/>
                  </a:lnTo>
                  <a:lnTo>
                    <a:pt x="165" y="1617"/>
                  </a:lnTo>
                  <a:lnTo>
                    <a:pt x="165" y="1643"/>
                  </a:lnTo>
                  <a:lnTo>
                    <a:pt x="156" y="1668"/>
                  </a:lnTo>
                  <a:lnTo>
                    <a:pt x="156" y="1694"/>
                  </a:lnTo>
                  <a:lnTo>
                    <a:pt x="156" y="1714"/>
                  </a:lnTo>
                  <a:lnTo>
                    <a:pt x="156" y="1740"/>
                  </a:lnTo>
                  <a:lnTo>
                    <a:pt x="156" y="1760"/>
                  </a:lnTo>
                  <a:lnTo>
                    <a:pt x="156" y="1782"/>
                  </a:lnTo>
                  <a:lnTo>
                    <a:pt x="160" y="1802"/>
                  </a:lnTo>
                  <a:lnTo>
                    <a:pt x="169" y="1824"/>
                  </a:lnTo>
                  <a:lnTo>
                    <a:pt x="176" y="1844"/>
                  </a:lnTo>
                  <a:lnTo>
                    <a:pt x="185" y="1866"/>
                  </a:lnTo>
                  <a:lnTo>
                    <a:pt x="198" y="1886"/>
                  </a:lnTo>
                  <a:lnTo>
                    <a:pt x="211" y="1908"/>
                  </a:lnTo>
                  <a:lnTo>
                    <a:pt x="223" y="1925"/>
                  </a:lnTo>
                  <a:lnTo>
                    <a:pt x="240" y="1946"/>
                  </a:lnTo>
                  <a:lnTo>
                    <a:pt x="262" y="1963"/>
                  </a:lnTo>
                  <a:lnTo>
                    <a:pt x="286" y="1972"/>
                  </a:lnTo>
                  <a:lnTo>
                    <a:pt x="304" y="1963"/>
                  </a:lnTo>
                  <a:lnTo>
                    <a:pt x="324" y="1950"/>
                  </a:lnTo>
                  <a:lnTo>
                    <a:pt x="337" y="1933"/>
                  </a:lnTo>
                  <a:lnTo>
                    <a:pt x="359" y="1917"/>
                  </a:lnTo>
                  <a:lnTo>
                    <a:pt x="370" y="1891"/>
                  </a:lnTo>
                  <a:lnTo>
                    <a:pt x="383" y="1870"/>
                  </a:lnTo>
                  <a:lnTo>
                    <a:pt x="392" y="1849"/>
                  </a:lnTo>
                  <a:lnTo>
                    <a:pt x="405" y="1833"/>
                  </a:lnTo>
                  <a:lnTo>
                    <a:pt x="412" y="1811"/>
                  </a:lnTo>
                  <a:lnTo>
                    <a:pt x="426" y="1794"/>
                  </a:lnTo>
                  <a:lnTo>
                    <a:pt x="434" y="1773"/>
                  </a:lnTo>
                  <a:lnTo>
                    <a:pt x="447" y="1756"/>
                  </a:lnTo>
                  <a:lnTo>
                    <a:pt x="459" y="1736"/>
                  </a:lnTo>
                  <a:lnTo>
                    <a:pt x="472" y="1714"/>
                  </a:lnTo>
                  <a:lnTo>
                    <a:pt x="485" y="1698"/>
                  </a:lnTo>
                  <a:lnTo>
                    <a:pt x="498" y="1676"/>
                  </a:lnTo>
                  <a:lnTo>
                    <a:pt x="510" y="1655"/>
                  </a:lnTo>
                  <a:lnTo>
                    <a:pt x="523" y="1639"/>
                  </a:lnTo>
                  <a:lnTo>
                    <a:pt x="540" y="1621"/>
                  </a:lnTo>
                  <a:lnTo>
                    <a:pt x="556" y="1608"/>
                  </a:lnTo>
                  <a:lnTo>
                    <a:pt x="569" y="1592"/>
                  </a:lnTo>
                  <a:lnTo>
                    <a:pt x="591" y="1579"/>
                  </a:lnTo>
                  <a:lnTo>
                    <a:pt x="607" y="1566"/>
                  </a:lnTo>
                  <a:lnTo>
                    <a:pt x="628" y="1559"/>
                  </a:lnTo>
                  <a:lnTo>
                    <a:pt x="620" y="1571"/>
                  </a:lnTo>
                  <a:lnTo>
                    <a:pt x="615" y="1584"/>
                  </a:lnTo>
                  <a:lnTo>
                    <a:pt x="611" y="1597"/>
                  </a:lnTo>
                  <a:lnTo>
                    <a:pt x="607" y="1613"/>
                  </a:lnTo>
                  <a:lnTo>
                    <a:pt x="602" y="1626"/>
                  </a:lnTo>
                  <a:lnTo>
                    <a:pt x="598" y="1639"/>
                  </a:lnTo>
                  <a:lnTo>
                    <a:pt x="594" y="1652"/>
                  </a:lnTo>
                  <a:lnTo>
                    <a:pt x="591" y="1668"/>
                  </a:lnTo>
                  <a:lnTo>
                    <a:pt x="586" y="1676"/>
                  </a:lnTo>
                  <a:lnTo>
                    <a:pt x="586" y="1694"/>
                  </a:lnTo>
                  <a:lnTo>
                    <a:pt x="582" y="1705"/>
                  </a:lnTo>
                  <a:lnTo>
                    <a:pt x="582" y="1718"/>
                  </a:lnTo>
                  <a:lnTo>
                    <a:pt x="582" y="1736"/>
                  </a:lnTo>
                  <a:lnTo>
                    <a:pt x="582" y="1747"/>
                  </a:lnTo>
                  <a:lnTo>
                    <a:pt x="582" y="1760"/>
                  </a:lnTo>
                  <a:lnTo>
                    <a:pt x="586" y="1778"/>
                  </a:lnTo>
                  <a:lnTo>
                    <a:pt x="598" y="1791"/>
                  </a:lnTo>
                  <a:lnTo>
                    <a:pt x="611" y="1791"/>
                  </a:lnTo>
                  <a:lnTo>
                    <a:pt x="633" y="1778"/>
                  </a:lnTo>
                  <a:lnTo>
                    <a:pt x="653" y="1765"/>
                  </a:lnTo>
                  <a:lnTo>
                    <a:pt x="675" y="1756"/>
                  </a:lnTo>
                  <a:lnTo>
                    <a:pt x="695" y="1745"/>
                  </a:lnTo>
                  <a:lnTo>
                    <a:pt x="717" y="1731"/>
                  </a:lnTo>
                  <a:lnTo>
                    <a:pt x="737" y="1718"/>
                  </a:lnTo>
                  <a:lnTo>
                    <a:pt x="759" y="1705"/>
                  </a:lnTo>
                  <a:lnTo>
                    <a:pt x="779" y="1698"/>
                  </a:lnTo>
                  <a:lnTo>
                    <a:pt x="767" y="1723"/>
                  </a:lnTo>
                  <a:lnTo>
                    <a:pt x="754" y="1747"/>
                  </a:lnTo>
                  <a:lnTo>
                    <a:pt x="750" y="1760"/>
                  </a:lnTo>
                  <a:lnTo>
                    <a:pt x="746" y="1773"/>
                  </a:lnTo>
                  <a:lnTo>
                    <a:pt x="737" y="1786"/>
                  </a:lnTo>
                  <a:lnTo>
                    <a:pt x="737" y="1802"/>
                  </a:lnTo>
                  <a:lnTo>
                    <a:pt x="730" y="1815"/>
                  </a:lnTo>
                  <a:lnTo>
                    <a:pt x="725" y="1828"/>
                  </a:lnTo>
                  <a:lnTo>
                    <a:pt x="721" y="1840"/>
                  </a:lnTo>
                  <a:lnTo>
                    <a:pt x="721" y="1857"/>
                  </a:lnTo>
                  <a:lnTo>
                    <a:pt x="717" y="1870"/>
                  </a:lnTo>
                  <a:lnTo>
                    <a:pt x="712" y="1883"/>
                  </a:lnTo>
                  <a:lnTo>
                    <a:pt x="712" y="1899"/>
                  </a:lnTo>
                  <a:lnTo>
                    <a:pt x="712" y="1912"/>
                  </a:lnTo>
                  <a:lnTo>
                    <a:pt x="712" y="1925"/>
                  </a:lnTo>
                  <a:lnTo>
                    <a:pt x="712" y="1941"/>
                  </a:lnTo>
                  <a:lnTo>
                    <a:pt x="712" y="1959"/>
                  </a:lnTo>
                  <a:lnTo>
                    <a:pt x="717" y="1976"/>
                  </a:lnTo>
                  <a:lnTo>
                    <a:pt x="721" y="1988"/>
                  </a:lnTo>
                  <a:lnTo>
                    <a:pt x="730" y="2005"/>
                  </a:lnTo>
                  <a:lnTo>
                    <a:pt x="733" y="2022"/>
                  </a:lnTo>
                  <a:lnTo>
                    <a:pt x="741" y="2038"/>
                  </a:lnTo>
                  <a:lnTo>
                    <a:pt x="750" y="2051"/>
                  </a:lnTo>
                  <a:lnTo>
                    <a:pt x="754" y="2069"/>
                  </a:lnTo>
                  <a:lnTo>
                    <a:pt x="763" y="2080"/>
                  </a:lnTo>
                  <a:lnTo>
                    <a:pt x="772" y="2093"/>
                  </a:lnTo>
                  <a:lnTo>
                    <a:pt x="779" y="2111"/>
                  </a:lnTo>
                  <a:lnTo>
                    <a:pt x="788" y="2122"/>
                  </a:lnTo>
                  <a:lnTo>
                    <a:pt x="796" y="2135"/>
                  </a:lnTo>
                  <a:lnTo>
                    <a:pt x="809" y="2153"/>
                  </a:lnTo>
                  <a:lnTo>
                    <a:pt x="818" y="2169"/>
                  </a:lnTo>
                  <a:lnTo>
                    <a:pt x="825" y="2182"/>
                  </a:lnTo>
                  <a:lnTo>
                    <a:pt x="834" y="2195"/>
                  </a:lnTo>
                  <a:lnTo>
                    <a:pt x="843" y="2211"/>
                  </a:lnTo>
                  <a:lnTo>
                    <a:pt x="851" y="2228"/>
                  </a:lnTo>
                  <a:lnTo>
                    <a:pt x="856" y="2245"/>
                  </a:lnTo>
                  <a:lnTo>
                    <a:pt x="864" y="2261"/>
                  </a:lnTo>
                  <a:lnTo>
                    <a:pt x="872" y="2279"/>
                  </a:lnTo>
                  <a:lnTo>
                    <a:pt x="872" y="2296"/>
                  </a:lnTo>
                  <a:lnTo>
                    <a:pt x="876" y="2312"/>
                  </a:lnTo>
                  <a:lnTo>
                    <a:pt x="872" y="2325"/>
                  </a:lnTo>
                  <a:lnTo>
                    <a:pt x="872" y="2347"/>
                  </a:lnTo>
                  <a:lnTo>
                    <a:pt x="864" y="2358"/>
                  </a:lnTo>
                  <a:lnTo>
                    <a:pt x="860" y="2380"/>
                  </a:lnTo>
                  <a:lnTo>
                    <a:pt x="851" y="2393"/>
                  </a:lnTo>
                  <a:lnTo>
                    <a:pt x="838" y="2409"/>
                  </a:lnTo>
                  <a:lnTo>
                    <a:pt x="822" y="2426"/>
                  </a:lnTo>
                  <a:lnTo>
                    <a:pt x="809" y="2439"/>
                  </a:lnTo>
                  <a:lnTo>
                    <a:pt x="792" y="2451"/>
                  </a:lnTo>
                  <a:lnTo>
                    <a:pt x="776" y="2468"/>
                  </a:lnTo>
                  <a:lnTo>
                    <a:pt x="759" y="2481"/>
                  </a:lnTo>
                  <a:lnTo>
                    <a:pt x="741" y="2489"/>
                  </a:lnTo>
                  <a:lnTo>
                    <a:pt x="725" y="2502"/>
                  </a:lnTo>
                  <a:lnTo>
                    <a:pt x="708" y="2519"/>
                  </a:lnTo>
                  <a:lnTo>
                    <a:pt x="686" y="2528"/>
                  </a:lnTo>
                  <a:lnTo>
                    <a:pt x="666" y="2539"/>
                  </a:lnTo>
                  <a:lnTo>
                    <a:pt x="649" y="2548"/>
                  </a:lnTo>
                  <a:lnTo>
                    <a:pt x="633" y="2561"/>
                  </a:lnTo>
                  <a:lnTo>
                    <a:pt x="611" y="2570"/>
                  </a:lnTo>
                  <a:lnTo>
                    <a:pt x="594" y="2581"/>
                  </a:lnTo>
                  <a:lnTo>
                    <a:pt x="578" y="2590"/>
                  </a:lnTo>
                  <a:lnTo>
                    <a:pt x="560" y="2607"/>
                  </a:lnTo>
                  <a:lnTo>
                    <a:pt x="547" y="2612"/>
                  </a:lnTo>
                  <a:lnTo>
                    <a:pt x="536" y="2620"/>
                  </a:lnTo>
                  <a:lnTo>
                    <a:pt x="518" y="2628"/>
                  </a:lnTo>
                  <a:lnTo>
                    <a:pt x="505" y="2636"/>
                  </a:lnTo>
                  <a:lnTo>
                    <a:pt x="481" y="2658"/>
                  </a:lnTo>
                  <a:lnTo>
                    <a:pt x="459" y="2678"/>
                  </a:lnTo>
                  <a:lnTo>
                    <a:pt x="439" y="2700"/>
                  </a:lnTo>
                  <a:lnTo>
                    <a:pt x="417" y="2720"/>
                  </a:lnTo>
                  <a:lnTo>
                    <a:pt x="401" y="2742"/>
                  </a:lnTo>
                  <a:lnTo>
                    <a:pt x="388" y="2771"/>
                  </a:lnTo>
                  <a:lnTo>
                    <a:pt x="370" y="2793"/>
                  </a:lnTo>
                  <a:lnTo>
                    <a:pt x="359" y="2817"/>
                  </a:lnTo>
                  <a:lnTo>
                    <a:pt x="350" y="2835"/>
                  </a:lnTo>
                  <a:lnTo>
                    <a:pt x="350" y="2848"/>
                  </a:lnTo>
                  <a:lnTo>
                    <a:pt x="346" y="2859"/>
                  </a:lnTo>
                  <a:lnTo>
                    <a:pt x="341" y="2877"/>
                  </a:lnTo>
                  <a:lnTo>
                    <a:pt x="337" y="2890"/>
                  </a:lnTo>
                  <a:lnTo>
                    <a:pt x="333" y="2903"/>
                  </a:lnTo>
                  <a:lnTo>
                    <a:pt x="333" y="2919"/>
                  </a:lnTo>
                  <a:lnTo>
                    <a:pt x="333" y="2936"/>
                  </a:lnTo>
                  <a:lnTo>
                    <a:pt x="333" y="2949"/>
                  </a:lnTo>
                  <a:lnTo>
                    <a:pt x="333" y="2965"/>
                  </a:lnTo>
                  <a:lnTo>
                    <a:pt x="333" y="2982"/>
                  </a:lnTo>
                  <a:lnTo>
                    <a:pt x="337" y="3003"/>
                  </a:lnTo>
                  <a:lnTo>
                    <a:pt x="337" y="3016"/>
                  </a:lnTo>
                  <a:lnTo>
                    <a:pt x="346" y="3033"/>
                  </a:lnTo>
                  <a:lnTo>
                    <a:pt x="346" y="3049"/>
                  </a:lnTo>
                  <a:lnTo>
                    <a:pt x="350" y="3066"/>
                  </a:lnTo>
                  <a:lnTo>
                    <a:pt x="355" y="3084"/>
                  </a:lnTo>
                  <a:lnTo>
                    <a:pt x="362" y="3100"/>
                  </a:lnTo>
                  <a:lnTo>
                    <a:pt x="370" y="3113"/>
                  </a:lnTo>
                  <a:lnTo>
                    <a:pt x="379" y="3130"/>
                  </a:lnTo>
                  <a:lnTo>
                    <a:pt x="388" y="3146"/>
                  </a:lnTo>
                  <a:lnTo>
                    <a:pt x="392" y="3159"/>
                  </a:lnTo>
                  <a:lnTo>
                    <a:pt x="401" y="3172"/>
                  </a:lnTo>
                  <a:lnTo>
                    <a:pt x="412" y="3188"/>
                  </a:lnTo>
                  <a:lnTo>
                    <a:pt x="421" y="3197"/>
                  </a:lnTo>
                  <a:lnTo>
                    <a:pt x="434" y="3214"/>
                  </a:lnTo>
                  <a:lnTo>
                    <a:pt x="447" y="3227"/>
                  </a:lnTo>
                  <a:lnTo>
                    <a:pt x="459" y="3234"/>
                  </a:lnTo>
                  <a:lnTo>
                    <a:pt x="472" y="3247"/>
                  </a:lnTo>
                  <a:lnTo>
                    <a:pt x="485" y="3256"/>
                  </a:lnTo>
                  <a:lnTo>
                    <a:pt x="498" y="3260"/>
                  </a:lnTo>
                  <a:lnTo>
                    <a:pt x="514" y="3269"/>
                  </a:lnTo>
                  <a:lnTo>
                    <a:pt x="527" y="3273"/>
                  </a:lnTo>
                  <a:lnTo>
                    <a:pt x="544" y="3281"/>
                  </a:lnTo>
                  <a:lnTo>
                    <a:pt x="560" y="3285"/>
                  </a:lnTo>
                  <a:lnTo>
                    <a:pt x="578" y="3289"/>
                  </a:lnTo>
                  <a:lnTo>
                    <a:pt x="591" y="3289"/>
                  </a:lnTo>
                  <a:lnTo>
                    <a:pt x="607" y="3294"/>
                  </a:lnTo>
                  <a:lnTo>
                    <a:pt x="624" y="3294"/>
                  </a:lnTo>
                  <a:lnTo>
                    <a:pt x="644" y="3294"/>
                  </a:lnTo>
                  <a:lnTo>
                    <a:pt x="662" y="3289"/>
                  </a:lnTo>
                  <a:lnTo>
                    <a:pt x="679" y="3285"/>
                  </a:lnTo>
                  <a:lnTo>
                    <a:pt x="695" y="3281"/>
                  </a:lnTo>
                  <a:lnTo>
                    <a:pt x="717" y="3276"/>
                  </a:lnTo>
                  <a:lnTo>
                    <a:pt x="725" y="3265"/>
                  </a:lnTo>
                  <a:lnTo>
                    <a:pt x="725" y="3252"/>
                  </a:lnTo>
                  <a:lnTo>
                    <a:pt x="717" y="3239"/>
                  </a:lnTo>
                  <a:lnTo>
                    <a:pt x="704" y="3243"/>
                  </a:lnTo>
                  <a:lnTo>
                    <a:pt x="679" y="3247"/>
                  </a:lnTo>
                  <a:lnTo>
                    <a:pt x="653" y="3256"/>
                  </a:lnTo>
                  <a:lnTo>
                    <a:pt x="633" y="3256"/>
                  </a:lnTo>
                  <a:lnTo>
                    <a:pt x="611" y="3260"/>
                  </a:lnTo>
                  <a:lnTo>
                    <a:pt x="591" y="3256"/>
                  </a:lnTo>
                  <a:lnTo>
                    <a:pt x="569" y="3256"/>
                  </a:lnTo>
                  <a:lnTo>
                    <a:pt x="547" y="3247"/>
                  </a:lnTo>
                  <a:lnTo>
                    <a:pt x="536" y="3243"/>
                  </a:lnTo>
                  <a:lnTo>
                    <a:pt x="514" y="3230"/>
                  </a:lnTo>
                  <a:lnTo>
                    <a:pt x="498" y="3223"/>
                  </a:lnTo>
                  <a:lnTo>
                    <a:pt x="481" y="3210"/>
                  </a:lnTo>
                  <a:lnTo>
                    <a:pt x="468" y="3197"/>
                  </a:lnTo>
                  <a:lnTo>
                    <a:pt x="454" y="3184"/>
                  </a:lnTo>
                  <a:lnTo>
                    <a:pt x="439" y="3168"/>
                  </a:lnTo>
                  <a:lnTo>
                    <a:pt x="430" y="3150"/>
                  </a:lnTo>
                  <a:lnTo>
                    <a:pt x="417" y="3134"/>
                  </a:lnTo>
                  <a:lnTo>
                    <a:pt x="408" y="3113"/>
                  </a:lnTo>
                  <a:lnTo>
                    <a:pt x="397" y="3091"/>
                  </a:lnTo>
                  <a:lnTo>
                    <a:pt x="392" y="3071"/>
                  </a:lnTo>
                  <a:lnTo>
                    <a:pt x="383" y="3049"/>
                  </a:lnTo>
                  <a:lnTo>
                    <a:pt x="375" y="3029"/>
                  </a:lnTo>
                  <a:lnTo>
                    <a:pt x="375" y="3007"/>
                  </a:lnTo>
                  <a:lnTo>
                    <a:pt x="370" y="2987"/>
                  </a:lnTo>
                  <a:lnTo>
                    <a:pt x="370" y="2965"/>
                  </a:lnTo>
                  <a:lnTo>
                    <a:pt x="370" y="2940"/>
                  </a:lnTo>
                  <a:lnTo>
                    <a:pt x="370" y="2919"/>
                  </a:lnTo>
                  <a:lnTo>
                    <a:pt x="370" y="2898"/>
                  </a:lnTo>
                  <a:lnTo>
                    <a:pt x="379" y="2877"/>
                  </a:lnTo>
                  <a:lnTo>
                    <a:pt x="379" y="2856"/>
                  </a:lnTo>
                  <a:lnTo>
                    <a:pt x="388" y="2835"/>
                  </a:lnTo>
                  <a:lnTo>
                    <a:pt x="397" y="2813"/>
                  </a:lnTo>
                  <a:lnTo>
                    <a:pt x="408" y="2797"/>
                  </a:lnTo>
                  <a:lnTo>
                    <a:pt x="412" y="2780"/>
                  </a:lnTo>
                  <a:lnTo>
                    <a:pt x="421" y="2767"/>
                  </a:lnTo>
                  <a:lnTo>
                    <a:pt x="430" y="2755"/>
                  </a:lnTo>
                  <a:lnTo>
                    <a:pt x="439" y="2742"/>
                  </a:lnTo>
                  <a:lnTo>
                    <a:pt x="459" y="2717"/>
                  </a:lnTo>
                  <a:lnTo>
                    <a:pt x="485" y="2696"/>
                  </a:lnTo>
                  <a:lnTo>
                    <a:pt x="498" y="2678"/>
                  </a:lnTo>
                  <a:lnTo>
                    <a:pt x="505" y="2671"/>
                  </a:lnTo>
                  <a:lnTo>
                    <a:pt x="523" y="2658"/>
                  </a:lnTo>
                  <a:lnTo>
                    <a:pt x="536" y="2649"/>
                  </a:lnTo>
                  <a:lnTo>
                    <a:pt x="547" y="2641"/>
                  </a:lnTo>
                  <a:lnTo>
                    <a:pt x="565" y="2632"/>
                  </a:lnTo>
                  <a:lnTo>
                    <a:pt x="578" y="2625"/>
                  </a:lnTo>
                  <a:lnTo>
                    <a:pt x="594" y="2616"/>
                  </a:lnTo>
                  <a:lnTo>
                    <a:pt x="607" y="2603"/>
                  </a:lnTo>
                  <a:lnTo>
                    <a:pt x="624" y="2594"/>
                  </a:lnTo>
                  <a:lnTo>
                    <a:pt x="637" y="2586"/>
                  </a:lnTo>
                  <a:lnTo>
                    <a:pt x="653" y="2578"/>
                  </a:lnTo>
                  <a:lnTo>
                    <a:pt x="666" y="2570"/>
                  </a:lnTo>
                  <a:lnTo>
                    <a:pt x="683" y="2561"/>
                  </a:lnTo>
                  <a:lnTo>
                    <a:pt x="695" y="2552"/>
                  </a:lnTo>
                  <a:lnTo>
                    <a:pt x="712" y="2544"/>
                  </a:lnTo>
                  <a:lnTo>
                    <a:pt x="730" y="2535"/>
                  </a:lnTo>
                  <a:lnTo>
                    <a:pt x="741" y="2528"/>
                  </a:lnTo>
                  <a:lnTo>
                    <a:pt x="754" y="2519"/>
                  </a:lnTo>
                  <a:lnTo>
                    <a:pt x="772" y="2510"/>
                  </a:lnTo>
                  <a:lnTo>
                    <a:pt x="779" y="2502"/>
                  </a:lnTo>
                  <a:lnTo>
                    <a:pt x="796" y="2489"/>
                  </a:lnTo>
                  <a:lnTo>
                    <a:pt x="809" y="2481"/>
                  </a:lnTo>
                  <a:lnTo>
                    <a:pt x="822" y="2473"/>
                  </a:lnTo>
                  <a:lnTo>
                    <a:pt x="834" y="2460"/>
                  </a:lnTo>
                  <a:lnTo>
                    <a:pt x="851" y="2447"/>
                  </a:lnTo>
                  <a:lnTo>
                    <a:pt x="860" y="2435"/>
                  </a:lnTo>
                  <a:lnTo>
                    <a:pt x="872" y="2422"/>
                  </a:lnTo>
                  <a:lnTo>
                    <a:pt x="880" y="2409"/>
                  </a:lnTo>
                  <a:lnTo>
                    <a:pt x="889" y="2396"/>
                  </a:lnTo>
                  <a:lnTo>
                    <a:pt x="898" y="2380"/>
                  </a:lnTo>
                  <a:lnTo>
                    <a:pt x="902" y="2367"/>
                  </a:lnTo>
                  <a:lnTo>
                    <a:pt x="906" y="2350"/>
                  </a:lnTo>
                  <a:lnTo>
                    <a:pt x="911" y="2334"/>
                  </a:lnTo>
                  <a:lnTo>
                    <a:pt x="911" y="2316"/>
                  </a:lnTo>
                  <a:lnTo>
                    <a:pt x="911" y="2303"/>
                  </a:lnTo>
                  <a:lnTo>
                    <a:pt x="906" y="2287"/>
                  </a:lnTo>
                  <a:lnTo>
                    <a:pt x="906" y="2270"/>
                  </a:lnTo>
                  <a:lnTo>
                    <a:pt x="898" y="2254"/>
                  </a:lnTo>
                  <a:lnTo>
                    <a:pt x="893" y="2237"/>
                  </a:lnTo>
                  <a:lnTo>
                    <a:pt x="885" y="2219"/>
                  </a:lnTo>
                  <a:lnTo>
                    <a:pt x="876" y="2203"/>
                  </a:lnTo>
                  <a:lnTo>
                    <a:pt x="869" y="2186"/>
                  </a:lnTo>
                  <a:lnTo>
                    <a:pt x="860" y="2173"/>
                  </a:lnTo>
                  <a:lnTo>
                    <a:pt x="851" y="2157"/>
                  </a:lnTo>
                  <a:lnTo>
                    <a:pt x="843" y="2140"/>
                  </a:lnTo>
                  <a:lnTo>
                    <a:pt x="830" y="2127"/>
                  </a:lnTo>
                  <a:lnTo>
                    <a:pt x="822" y="2111"/>
                  </a:lnTo>
                  <a:lnTo>
                    <a:pt x="814" y="2093"/>
                  </a:lnTo>
                  <a:lnTo>
                    <a:pt x="801" y="2076"/>
                  </a:lnTo>
                  <a:lnTo>
                    <a:pt x="792" y="2064"/>
                  </a:lnTo>
                  <a:lnTo>
                    <a:pt x="788" y="2047"/>
                  </a:lnTo>
                  <a:lnTo>
                    <a:pt x="779" y="2030"/>
                  </a:lnTo>
                  <a:lnTo>
                    <a:pt x="772" y="2014"/>
                  </a:lnTo>
                  <a:lnTo>
                    <a:pt x="767" y="2001"/>
                  </a:lnTo>
                  <a:lnTo>
                    <a:pt x="759" y="1983"/>
                  </a:lnTo>
                  <a:lnTo>
                    <a:pt x="754" y="1963"/>
                  </a:lnTo>
                  <a:lnTo>
                    <a:pt x="750" y="1941"/>
                  </a:lnTo>
                  <a:lnTo>
                    <a:pt x="746" y="1921"/>
                  </a:lnTo>
                  <a:lnTo>
                    <a:pt x="750" y="1904"/>
                  </a:lnTo>
                  <a:lnTo>
                    <a:pt x="750" y="1883"/>
                  </a:lnTo>
                  <a:lnTo>
                    <a:pt x="754" y="1862"/>
                  </a:lnTo>
                  <a:lnTo>
                    <a:pt x="759" y="1844"/>
                  </a:lnTo>
                  <a:lnTo>
                    <a:pt x="767" y="1824"/>
                  </a:lnTo>
                  <a:lnTo>
                    <a:pt x="772" y="1802"/>
                  </a:lnTo>
                  <a:lnTo>
                    <a:pt x="779" y="1786"/>
                  </a:lnTo>
                  <a:lnTo>
                    <a:pt x="788" y="1765"/>
                  </a:lnTo>
                  <a:lnTo>
                    <a:pt x="796" y="1747"/>
                  </a:lnTo>
                  <a:lnTo>
                    <a:pt x="801" y="1727"/>
                  </a:lnTo>
                  <a:lnTo>
                    <a:pt x="814" y="1710"/>
                  </a:lnTo>
                  <a:lnTo>
                    <a:pt x="822" y="1694"/>
                  </a:lnTo>
                  <a:lnTo>
                    <a:pt x="834" y="1676"/>
                  </a:lnTo>
                  <a:lnTo>
                    <a:pt x="830" y="1655"/>
                  </a:lnTo>
                  <a:lnTo>
                    <a:pt x="814" y="1652"/>
                  </a:lnTo>
                  <a:lnTo>
                    <a:pt x="796" y="1652"/>
                  </a:lnTo>
                  <a:lnTo>
                    <a:pt x="783" y="1655"/>
                  </a:lnTo>
                  <a:lnTo>
                    <a:pt x="772" y="1659"/>
                  </a:lnTo>
                  <a:lnTo>
                    <a:pt x="759" y="1668"/>
                  </a:lnTo>
                  <a:lnTo>
                    <a:pt x="733" y="1676"/>
                  </a:lnTo>
                  <a:lnTo>
                    <a:pt x="712" y="1694"/>
                  </a:lnTo>
                  <a:lnTo>
                    <a:pt x="686" y="1705"/>
                  </a:lnTo>
                  <a:lnTo>
                    <a:pt x="666" y="1718"/>
                  </a:lnTo>
                  <a:lnTo>
                    <a:pt x="640" y="1736"/>
                  </a:lnTo>
                  <a:lnTo>
                    <a:pt x="620" y="1747"/>
                  </a:lnTo>
                  <a:lnTo>
                    <a:pt x="615" y="1736"/>
                  </a:lnTo>
                  <a:lnTo>
                    <a:pt x="615" y="1718"/>
                  </a:lnTo>
                  <a:lnTo>
                    <a:pt x="620" y="1705"/>
                  </a:lnTo>
                  <a:lnTo>
                    <a:pt x="620" y="1694"/>
                  </a:lnTo>
                  <a:lnTo>
                    <a:pt x="624" y="1676"/>
                  </a:lnTo>
                  <a:lnTo>
                    <a:pt x="628" y="1668"/>
                  </a:lnTo>
                  <a:lnTo>
                    <a:pt x="628" y="1652"/>
                  </a:lnTo>
                  <a:lnTo>
                    <a:pt x="637" y="1639"/>
                  </a:lnTo>
                  <a:lnTo>
                    <a:pt x="640" y="1626"/>
                  </a:lnTo>
                  <a:lnTo>
                    <a:pt x="644" y="1613"/>
                  </a:lnTo>
                  <a:lnTo>
                    <a:pt x="649" y="1597"/>
                  </a:lnTo>
                  <a:lnTo>
                    <a:pt x="653" y="1588"/>
                  </a:lnTo>
                  <a:lnTo>
                    <a:pt x="653" y="1571"/>
                  </a:lnTo>
                  <a:lnTo>
                    <a:pt x="662" y="1559"/>
                  </a:lnTo>
                  <a:lnTo>
                    <a:pt x="666" y="1546"/>
                  </a:lnTo>
                  <a:lnTo>
                    <a:pt x="670" y="1533"/>
                  </a:lnTo>
                  <a:lnTo>
                    <a:pt x="662" y="1516"/>
                  </a:lnTo>
                  <a:lnTo>
                    <a:pt x="649" y="1513"/>
                  </a:lnTo>
                  <a:lnTo>
                    <a:pt x="633" y="1516"/>
                  </a:lnTo>
                  <a:lnTo>
                    <a:pt x="620" y="1524"/>
                  </a:lnTo>
                  <a:lnTo>
                    <a:pt x="602" y="1529"/>
                  </a:lnTo>
                  <a:lnTo>
                    <a:pt x="591" y="1537"/>
                  </a:lnTo>
                  <a:lnTo>
                    <a:pt x="565" y="1550"/>
                  </a:lnTo>
                  <a:lnTo>
                    <a:pt x="544" y="1571"/>
                  </a:lnTo>
                  <a:lnTo>
                    <a:pt x="523" y="1592"/>
                  </a:lnTo>
                  <a:lnTo>
                    <a:pt x="501" y="1613"/>
                  </a:lnTo>
                  <a:lnTo>
                    <a:pt x="481" y="1634"/>
                  </a:lnTo>
                  <a:lnTo>
                    <a:pt x="463" y="1659"/>
                  </a:lnTo>
                  <a:lnTo>
                    <a:pt x="443" y="1685"/>
                  </a:lnTo>
                  <a:lnTo>
                    <a:pt x="430" y="1710"/>
                  </a:lnTo>
                  <a:lnTo>
                    <a:pt x="417" y="1723"/>
                  </a:lnTo>
                  <a:lnTo>
                    <a:pt x="412" y="1736"/>
                  </a:lnTo>
                  <a:lnTo>
                    <a:pt x="405" y="1752"/>
                  </a:lnTo>
                  <a:lnTo>
                    <a:pt x="397" y="1765"/>
                  </a:lnTo>
                  <a:lnTo>
                    <a:pt x="392" y="1778"/>
                  </a:lnTo>
                  <a:lnTo>
                    <a:pt x="383" y="1791"/>
                  </a:lnTo>
                  <a:lnTo>
                    <a:pt x="375" y="1802"/>
                  </a:lnTo>
                  <a:lnTo>
                    <a:pt x="370" y="1815"/>
                  </a:lnTo>
                  <a:lnTo>
                    <a:pt x="362" y="1828"/>
                  </a:lnTo>
                  <a:lnTo>
                    <a:pt x="355" y="1840"/>
                  </a:lnTo>
                  <a:lnTo>
                    <a:pt x="350" y="1853"/>
                  </a:lnTo>
                  <a:lnTo>
                    <a:pt x="341" y="1866"/>
                  </a:lnTo>
                  <a:lnTo>
                    <a:pt x="337" y="1870"/>
                  </a:lnTo>
                  <a:lnTo>
                    <a:pt x="333" y="1883"/>
                  </a:lnTo>
                  <a:lnTo>
                    <a:pt x="324" y="1895"/>
                  </a:lnTo>
                  <a:lnTo>
                    <a:pt x="315" y="1908"/>
                  </a:lnTo>
                  <a:lnTo>
                    <a:pt x="308" y="1921"/>
                  </a:lnTo>
                  <a:lnTo>
                    <a:pt x="299" y="1930"/>
                  </a:lnTo>
                  <a:lnTo>
                    <a:pt x="291" y="1937"/>
                  </a:lnTo>
                  <a:lnTo>
                    <a:pt x="282" y="1937"/>
                  </a:lnTo>
                  <a:lnTo>
                    <a:pt x="269" y="1925"/>
                  </a:lnTo>
                  <a:lnTo>
                    <a:pt x="253" y="1917"/>
                  </a:lnTo>
                  <a:lnTo>
                    <a:pt x="244" y="1904"/>
                  </a:lnTo>
                  <a:lnTo>
                    <a:pt x="236" y="1895"/>
                  </a:lnTo>
                  <a:lnTo>
                    <a:pt x="227" y="1879"/>
                  </a:lnTo>
                  <a:lnTo>
                    <a:pt x="220" y="1866"/>
                  </a:lnTo>
                  <a:lnTo>
                    <a:pt x="211" y="1849"/>
                  </a:lnTo>
                  <a:lnTo>
                    <a:pt x="207" y="1837"/>
                  </a:lnTo>
                  <a:lnTo>
                    <a:pt x="202" y="1820"/>
                  </a:lnTo>
                  <a:lnTo>
                    <a:pt x="198" y="1802"/>
                  </a:lnTo>
                  <a:lnTo>
                    <a:pt x="194" y="1786"/>
                  </a:lnTo>
                  <a:lnTo>
                    <a:pt x="189" y="1773"/>
                  </a:lnTo>
                  <a:lnTo>
                    <a:pt x="189" y="1756"/>
                  </a:lnTo>
                  <a:lnTo>
                    <a:pt x="189" y="1740"/>
                  </a:lnTo>
                  <a:lnTo>
                    <a:pt x="189" y="1727"/>
                  </a:lnTo>
                  <a:lnTo>
                    <a:pt x="189" y="1714"/>
                  </a:lnTo>
                  <a:lnTo>
                    <a:pt x="189" y="1701"/>
                  </a:lnTo>
                  <a:lnTo>
                    <a:pt x="189" y="1689"/>
                  </a:lnTo>
                  <a:lnTo>
                    <a:pt x="189" y="1676"/>
                  </a:lnTo>
                  <a:lnTo>
                    <a:pt x="189" y="1663"/>
                  </a:lnTo>
                  <a:lnTo>
                    <a:pt x="189" y="1652"/>
                  </a:lnTo>
                  <a:lnTo>
                    <a:pt x="198" y="1634"/>
                  </a:lnTo>
                  <a:lnTo>
                    <a:pt x="198" y="1626"/>
                  </a:lnTo>
                  <a:lnTo>
                    <a:pt x="202" y="1613"/>
                  </a:lnTo>
                  <a:lnTo>
                    <a:pt x="207" y="1588"/>
                  </a:lnTo>
                  <a:lnTo>
                    <a:pt x="215" y="1562"/>
                  </a:lnTo>
                  <a:lnTo>
                    <a:pt x="223" y="1537"/>
                  </a:lnTo>
                  <a:lnTo>
                    <a:pt x="231" y="1513"/>
                  </a:lnTo>
                  <a:lnTo>
                    <a:pt x="231" y="1500"/>
                  </a:lnTo>
                  <a:lnTo>
                    <a:pt x="240" y="1487"/>
                  </a:lnTo>
                  <a:lnTo>
                    <a:pt x="244" y="1474"/>
                  </a:lnTo>
                  <a:lnTo>
                    <a:pt x="249" y="1462"/>
                  </a:lnTo>
                  <a:lnTo>
                    <a:pt x="257" y="1436"/>
                  </a:lnTo>
                  <a:lnTo>
                    <a:pt x="266" y="1412"/>
                  </a:lnTo>
                  <a:lnTo>
                    <a:pt x="273" y="1385"/>
                  </a:lnTo>
                  <a:lnTo>
                    <a:pt x="282" y="1365"/>
                  </a:lnTo>
                  <a:lnTo>
                    <a:pt x="286" y="1339"/>
                  </a:lnTo>
                  <a:lnTo>
                    <a:pt x="295" y="1315"/>
                  </a:lnTo>
                  <a:lnTo>
                    <a:pt x="291" y="1301"/>
                  </a:lnTo>
                  <a:lnTo>
                    <a:pt x="286" y="1293"/>
                  </a:lnTo>
                  <a:lnTo>
                    <a:pt x="273" y="1293"/>
                  </a:lnTo>
                  <a:lnTo>
                    <a:pt x="266" y="1297"/>
                  </a:lnTo>
                  <a:lnTo>
                    <a:pt x="249" y="1306"/>
                  </a:lnTo>
                  <a:lnTo>
                    <a:pt x="236" y="1323"/>
                  </a:lnTo>
                  <a:lnTo>
                    <a:pt x="223" y="1335"/>
                  </a:lnTo>
                  <a:lnTo>
                    <a:pt x="207" y="1352"/>
                  </a:lnTo>
                  <a:lnTo>
                    <a:pt x="194" y="1365"/>
                  </a:lnTo>
                  <a:lnTo>
                    <a:pt x="181" y="1381"/>
                  </a:lnTo>
                  <a:lnTo>
                    <a:pt x="169" y="1398"/>
                  </a:lnTo>
                  <a:lnTo>
                    <a:pt x="160" y="1420"/>
                  </a:lnTo>
                  <a:lnTo>
                    <a:pt x="143" y="1432"/>
                  </a:lnTo>
                  <a:lnTo>
                    <a:pt x="134" y="1449"/>
                  </a:lnTo>
                  <a:lnTo>
                    <a:pt x="123" y="1467"/>
                  </a:lnTo>
                  <a:lnTo>
                    <a:pt x="110" y="1482"/>
                  </a:lnTo>
                  <a:lnTo>
                    <a:pt x="97" y="1495"/>
                  </a:lnTo>
                  <a:lnTo>
                    <a:pt x="84" y="1513"/>
                  </a:lnTo>
                  <a:lnTo>
                    <a:pt x="72" y="1529"/>
                  </a:lnTo>
                  <a:lnTo>
                    <a:pt x="59" y="1546"/>
                  </a:lnTo>
                  <a:lnTo>
                    <a:pt x="42" y="1550"/>
                  </a:lnTo>
                  <a:lnTo>
                    <a:pt x="37" y="1533"/>
                  </a:lnTo>
                  <a:lnTo>
                    <a:pt x="37" y="1520"/>
                  </a:lnTo>
                  <a:lnTo>
                    <a:pt x="37" y="1509"/>
                  </a:lnTo>
                  <a:lnTo>
                    <a:pt x="37" y="1495"/>
                  </a:lnTo>
                  <a:lnTo>
                    <a:pt x="42" y="1491"/>
                  </a:lnTo>
                  <a:lnTo>
                    <a:pt x="42" y="1474"/>
                  </a:lnTo>
                  <a:lnTo>
                    <a:pt x="42" y="1462"/>
                  </a:lnTo>
                  <a:lnTo>
                    <a:pt x="42" y="1449"/>
                  </a:lnTo>
                  <a:lnTo>
                    <a:pt x="46" y="1432"/>
                  </a:lnTo>
                  <a:lnTo>
                    <a:pt x="50" y="1420"/>
                  </a:lnTo>
                  <a:lnTo>
                    <a:pt x="55" y="1407"/>
                  </a:lnTo>
                  <a:lnTo>
                    <a:pt x="55" y="1390"/>
                  </a:lnTo>
                  <a:lnTo>
                    <a:pt x="59" y="1377"/>
                  </a:lnTo>
                  <a:lnTo>
                    <a:pt x="59" y="1365"/>
                  </a:lnTo>
                  <a:lnTo>
                    <a:pt x="63" y="1348"/>
                  </a:lnTo>
                  <a:lnTo>
                    <a:pt x="68" y="1335"/>
                  </a:lnTo>
                  <a:lnTo>
                    <a:pt x="72" y="1323"/>
                  </a:lnTo>
                  <a:lnTo>
                    <a:pt x="81" y="1297"/>
                  </a:lnTo>
                  <a:lnTo>
                    <a:pt x="92" y="1273"/>
                  </a:lnTo>
                  <a:lnTo>
                    <a:pt x="101" y="1246"/>
                  </a:lnTo>
                  <a:lnTo>
                    <a:pt x="118" y="1222"/>
                  </a:lnTo>
                  <a:lnTo>
                    <a:pt x="130" y="1200"/>
                  </a:lnTo>
                  <a:lnTo>
                    <a:pt x="143" y="1180"/>
                  </a:lnTo>
                  <a:lnTo>
                    <a:pt x="160" y="1158"/>
                  </a:lnTo>
                  <a:lnTo>
                    <a:pt x="173" y="1134"/>
                  </a:lnTo>
                  <a:lnTo>
                    <a:pt x="189" y="1112"/>
                  </a:lnTo>
                  <a:lnTo>
                    <a:pt x="207" y="1092"/>
                  </a:lnTo>
                  <a:lnTo>
                    <a:pt x="223" y="1070"/>
                  </a:lnTo>
                  <a:lnTo>
                    <a:pt x="240" y="1052"/>
                  </a:lnTo>
                  <a:lnTo>
                    <a:pt x="257" y="1032"/>
                  </a:lnTo>
                  <a:lnTo>
                    <a:pt x="273" y="1010"/>
                  </a:lnTo>
                  <a:lnTo>
                    <a:pt x="291" y="990"/>
                  </a:lnTo>
                  <a:lnTo>
                    <a:pt x="313" y="973"/>
                  </a:lnTo>
                  <a:lnTo>
                    <a:pt x="328" y="953"/>
                  </a:lnTo>
                  <a:lnTo>
                    <a:pt x="350" y="935"/>
                  </a:lnTo>
                  <a:lnTo>
                    <a:pt x="366" y="913"/>
                  </a:lnTo>
                  <a:lnTo>
                    <a:pt x="383" y="898"/>
                  </a:lnTo>
                  <a:lnTo>
                    <a:pt x="401" y="876"/>
                  </a:lnTo>
                  <a:lnTo>
                    <a:pt x="421" y="860"/>
                  </a:lnTo>
                  <a:lnTo>
                    <a:pt x="434" y="843"/>
                  </a:lnTo>
                  <a:lnTo>
                    <a:pt x="452" y="821"/>
                  </a:lnTo>
                  <a:lnTo>
                    <a:pt x="463" y="805"/>
                  </a:lnTo>
                  <a:lnTo>
                    <a:pt x="476" y="788"/>
                  </a:lnTo>
                  <a:lnTo>
                    <a:pt x="489" y="767"/>
                  </a:lnTo>
                  <a:lnTo>
                    <a:pt x="501" y="750"/>
                  </a:lnTo>
                  <a:lnTo>
                    <a:pt x="514" y="728"/>
                  </a:lnTo>
                  <a:lnTo>
                    <a:pt x="527" y="712"/>
                  </a:lnTo>
                  <a:lnTo>
                    <a:pt x="536" y="691"/>
                  </a:lnTo>
                  <a:lnTo>
                    <a:pt x="547" y="675"/>
                  </a:lnTo>
                  <a:lnTo>
                    <a:pt x="556" y="653"/>
                  </a:lnTo>
                  <a:lnTo>
                    <a:pt x="569" y="636"/>
                  </a:lnTo>
                  <a:lnTo>
                    <a:pt x="582" y="615"/>
                  </a:lnTo>
                  <a:lnTo>
                    <a:pt x="591" y="594"/>
                  </a:lnTo>
                  <a:lnTo>
                    <a:pt x="602" y="578"/>
                  </a:lnTo>
                  <a:lnTo>
                    <a:pt x="615" y="556"/>
                  </a:lnTo>
                  <a:lnTo>
                    <a:pt x="624" y="536"/>
                  </a:lnTo>
                  <a:lnTo>
                    <a:pt x="637" y="514"/>
                  </a:lnTo>
                  <a:lnTo>
                    <a:pt x="644" y="494"/>
                  </a:lnTo>
                  <a:lnTo>
                    <a:pt x="662" y="472"/>
                  </a:lnTo>
                  <a:lnTo>
                    <a:pt x="670" y="450"/>
                  </a:lnTo>
                  <a:lnTo>
                    <a:pt x="686" y="430"/>
                  </a:lnTo>
                  <a:lnTo>
                    <a:pt x="699" y="408"/>
                  </a:lnTo>
                  <a:lnTo>
                    <a:pt x="717" y="392"/>
                  </a:lnTo>
                  <a:lnTo>
                    <a:pt x="730" y="371"/>
                  </a:lnTo>
                  <a:lnTo>
                    <a:pt x="746" y="350"/>
                  </a:lnTo>
                  <a:lnTo>
                    <a:pt x="763" y="333"/>
                  </a:lnTo>
                  <a:lnTo>
                    <a:pt x="779" y="320"/>
                  </a:lnTo>
                  <a:lnTo>
                    <a:pt x="801" y="304"/>
                  </a:lnTo>
                  <a:lnTo>
                    <a:pt x="822" y="291"/>
                  </a:lnTo>
                  <a:lnTo>
                    <a:pt x="843" y="282"/>
                  </a:lnTo>
                  <a:lnTo>
                    <a:pt x="864" y="278"/>
                  </a:lnTo>
                  <a:lnTo>
                    <a:pt x="885" y="269"/>
                  </a:lnTo>
                  <a:lnTo>
                    <a:pt x="906" y="265"/>
                  </a:lnTo>
                  <a:lnTo>
                    <a:pt x="922" y="265"/>
                  </a:lnTo>
                  <a:lnTo>
                    <a:pt x="944" y="274"/>
                  </a:lnTo>
                  <a:lnTo>
                    <a:pt x="964" y="278"/>
                  </a:lnTo>
                  <a:lnTo>
                    <a:pt x="982" y="287"/>
                  </a:lnTo>
                  <a:lnTo>
                    <a:pt x="999" y="300"/>
                  </a:lnTo>
                  <a:lnTo>
                    <a:pt x="1015" y="311"/>
                  </a:lnTo>
                  <a:lnTo>
                    <a:pt x="1028" y="324"/>
                  </a:lnTo>
                  <a:lnTo>
                    <a:pt x="1032" y="342"/>
                  </a:lnTo>
                  <a:lnTo>
                    <a:pt x="1037" y="350"/>
                  </a:lnTo>
                  <a:lnTo>
                    <a:pt x="1041" y="362"/>
                  </a:lnTo>
                  <a:lnTo>
                    <a:pt x="1032" y="366"/>
                  </a:lnTo>
                  <a:lnTo>
                    <a:pt x="1024" y="375"/>
                  </a:lnTo>
                  <a:lnTo>
                    <a:pt x="1011" y="379"/>
                  </a:lnTo>
                  <a:lnTo>
                    <a:pt x="999" y="384"/>
                  </a:lnTo>
                  <a:lnTo>
                    <a:pt x="977" y="384"/>
                  </a:lnTo>
                  <a:lnTo>
                    <a:pt x="957" y="388"/>
                  </a:lnTo>
                  <a:lnTo>
                    <a:pt x="935" y="392"/>
                  </a:lnTo>
                  <a:lnTo>
                    <a:pt x="922" y="408"/>
                  </a:lnTo>
                  <a:lnTo>
                    <a:pt x="915" y="430"/>
                  </a:lnTo>
                  <a:lnTo>
                    <a:pt x="915" y="447"/>
                  </a:lnTo>
                  <a:lnTo>
                    <a:pt x="918" y="463"/>
                  </a:lnTo>
                  <a:lnTo>
                    <a:pt x="927" y="481"/>
                  </a:lnTo>
                  <a:lnTo>
                    <a:pt x="940" y="494"/>
                  </a:lnTo>
                  <a:lnTo>
                    <a:pt x="953" y="501"/>
                  </a:lnTo>
                  <a:lnTo>
                    <a:pt x="969" y="505"/>
                  </a:lnTo>
                  <a:lnTo>
                    <a:pt x="990" y="510"/>
                  </a:lnTo>
                  <a:lnTo>
                    <a:pt x="1003" y="505"/>
                  </a:lnTo>
                  <a:lnTo>
                    <a:pt x="1011" y="497"/>
                  </a:lnTo>
                  <a:lnTo>
                    <a:pt x="1024" y="489"/>
                  </a:lnTo>
                  <a:lnTo>
                    <a:pt x="1032" y="485"/>
                  </a:lnTo>
                  <a:lnTo>
                    <a:pt x="1045" y="489"/>
                  </a:lnTo>
                  <a:lnTo>
                    <a:pt x="1050" y="497"/>
                  </a:lnTo>
                  <a:lnTo>
                    <a:pt x="1041" y="518"/>
                  </a:lnTo>
                  <a:lnTo>
                    <a:pt x="1028" y="536"/>
                  </a:lnTo>
                  <a:lnTo>
                    <a:pt x="1019" y="547"/>
                  </a:lnTo>
                  <a:lnTo>
                    <a:pt x="1011" y="560"/>
                  </a:lnTo>
                  <a:lnTo>
                    <a:pt x="999" y="578"/>
                  </a:lnTo>
                  <a:lnTo>
                    <a:pt x="982" y="594"/>
                  </a:lnTo>
                  <a:lnTo>
                    <a:pt x="961" y="602"/>
                  </a:lnTo>
                  <a:lnTo>
                    <a:pt x="940" y="611"/>
                  </a:lnTo>
                  <a:lnTo>
                    <a:pt x="915" y="615"/>
                  </a:lnTo>
                  <a:lnTo>
                    <a:pt x="893" y="620"/>
                  </a:lnTo>
                  <a:lnTo>
                    <a:pt x="869" y="624"/>
                  </a:lnTo>
                  <a:lnTo>
                    <a:pt x="847" y="633"/>
                  </a:lnTo>
                  <a:lnTo>
                    <a:pt x="838" y="633"/>
                  </a:lnTo>
                  <a:lnTo>
                    <a:pt x="834" y="640"/>
                  </a:lnTo>
                  <a:lnTo>
                    <a:pt x="822" y="662"/>
                  </a:lnTo>
                  <a:lnTo>
                    <a:pt x="814" y="691"/>
                  </a:lnTo>
                  <a:lnTo>
                    <a:pt x="809" y="699"/>
                  </a:lnTo>
                  <a:lnTo>
                    <a:pt x="809" y="712"/>
                  </a:lnTo>
                  <a:lnTo>
                    <a:pt x="805" y="725"/>
                  </a:lnTo>
                  <a:lnTo>
                    <a:pt x="805" y="741"/>
                  </a:lnTo>
                  <a:lnTo>
                    <a:pt x="801" y="754"/>
                  </a:lnTo>
                  <a:lnTo>
                    <a:pt x="801" y="767"/>
                  </a:lnTo>
                  <a:lnTo>
                    <a:pt x="801" y="779"/>
                  </a:lnTo>
                  <a:lnTo>
                    <a:pt x="801" y="792"/>
                  </a:lnTo>
                  <a:lnTo>
                    <a:pt x="801" y="805"/>
                  </a:lnTo>
                  <a:lnTo>
                    <a:pt x="805" y="818"/>
                  </a:lnTo>
                  <a:lnTo>
                    <a:pt x="809" y="830"/>
                  </a:lnTo>
                  <a:lnTo>
                    <a:pt x="814" y="843"/>
                  </a:lnTo>
                  <a:lnTo>
                    <a:pt x="818" y="864"/>
                  </a:lnTo>
                  <a:lnTo>
                    <a:pt x="830" y="885"/>
                  </a:lnTo>
                  <a:lnTo>
                    <a:pt x="843" y="906"/>
                  </a:lnTo>
                  <a:lnTo>
                    <a:pt x="860" y="922"/>
                  </a:lnTo>
                  <a:lnTo>
                    <a:pt x="880" y="935"/>
                  </a:lnTo>
                  <a:lnTo>
                    <a:pt x="902" y="948"/>
                  </a:lnTo>
                  <a:lnTo>
                    <a:pt x="915" y="953"/>
                  </a:lnTo>
                  <a:lnTo>
                    <a:pt x="927" y="957"/>
                  </a:lnTo>
                  <a:lnTo>
                    <a:pt x="944" y="957"/>
                  </a:lnTo>
                  <a:lnTo>
                    <a:pt x="961" y="964"/>
                  </a:lnTo>
                  <a:lnTo>
                    <a:pt x="977" y="960"/>
                  </a:lnTo>
                  <a:lnTo>
                    <a:pt x="999" y="960"/>
                  </a:lnTo>
                  <a:lnTo>
                    <a:pt x="1015" y="957"/>
                  </a:lnTo>
                  <a:lnTo>
                    <a:pt x="1032" y="953"/>
                  </a:lnTo>
                  <a:lnTo>
                    <a:pt x="1050" y="948"/>
                  </a:lnTo>
                  <a:lnTo>
                    <a:pt x="1066" y="940"/>
                  </a:lnTo>
                  <a:lnTo>
                    <a:pt x="1083" y="931"/>
                  </a:lnTo>
                  <a:lnTo>
                    <a:pt x="1100" y="922"/>
                  </a:lnTo>
                  <a:lnTo>
                    <a:pt x="1112" y="911"/>
                  </a:lnTo>
                  <a:lnTo>
                    <a:pt x="1129" y="898"/>
                  </a:lnTo>
                  <a:lnTo>
                    <a:pt x="1142" y="885"/>
                  </a:lnTo>
                  <a:lnTo>
                    <a:pt x="1154" y="867"/>
                  </a:lnTo>
                  <a:lnTo>
                    <a:pt x="1167" y="851"/>
                  </a:lnTo>
                  <a:lnTo>
                    <a:pt x="1180" y="838"/>
                  </a:lnTo>
                  <a:lnTo>
                    <a:pt x="1193" y="821"/>
                  </a:lnTo>
                  <a:lnTo>
                    <a:pt x="1209" y="805"/>
                  </a:lnTo>
                  <a:lnTo>
                    <a:pt x="1218" y="788"/>
                  </a:lnTo>
                  <a:lnTo>
                    <a:pt x="1226" y="767"/>
                  </a:lnTo>
                  <a:lnTo>
                    <a:pt x="1235" y="750"/>
                  </a:lnTo>
                  <a:lnTo>
                    <a:pt x="1247" y="733"/>
                  </a:lnTo>
                  <a:lnTo>
                    <a:pt x="1255" y="712"/>
                  </a:lnTo>
                  <a:lnTo>
                    <a:pt x="1264" y="691"/>
                  </a:lnTo>
                  <a:lnTo>
                    <a:pt x="1273" y="675"/>
                  </a:lnTo>
                  <a:lnTo>
                    <a:pt x="1282" y="657"/>
                  </a:lnTo>
                  <a:lnTo>
                    <a:pt x="1289" y="636"/>
                  </a:lnTo>
                  <a:lnTo>
                    <a:pt x="1297" y="615"/>
                  </a:lnTo>
                  <a:lnTo>
                    <a:pt x="1302" y="598"/>
                  </a:lnTo>
                  <a:lnTo>
                    <a:pt x="1310" y="582"/>
                  </a:lnTo>
                  <a:lnTo>
                    <a:pt x="1315" y="565"/>
                  </a:lnTo>
                  <a:lnTo>
                    <a:pt x="1324" y="547"/>
                  </a:lnTo>
                  <a:lnTo>
                    <a:pt x="1332" y="536"/>
                  </a:lnTo>
                  <a:lnTo>
                    <a:pt x="1335" y="518"/>
                  </a:lnTo>
                  <a:lnTo>
                    <a:pt x="1344" y="494"/>
                  </a:lnTo>
                  <a:lnTo>
                    <a:pt x="1353" y="472"/>
                  </a:lnTo>
                  <a:lnTo>
                    <a:pt x="1361" y="447"/>
                  </a:lnTo>
                  <a:lnTo>
                    <a:pt x="1370" y="421"/>
                  </a:lnTo>
                  <a:lnTo>
                    <a:pt x="1379" y="397"/>
                  </a:lnTo>
                  <a:lnTo>
                    <a:pt x="1386" y="371"/>
                  </a:lnTo>
                  <a:lnTo>
                    <a:pt x="1399" y="346"/>
                  </a:lnTo>
                  <a:lnTo>
                    <a:pt x="1408" y="324"/>
                  </a:lnTo>
                  <a:lnTo>
                    <a:pt x="1421" y="304"/>
                  </a:lnTo>
                  <a:lnTo>
                    <a:pt x="1428" y="278"/>
                  </a:lnTo>
                  <a:lnTo>
                    <a:pt x="1441" y="258"/>
                  </a:lnTo>
                  <a:lnTo>
                    <a:pt x="1454" y="236"/>
                  </a:lnTo>
                  <a:lnTo>
                    <a:pt x="1467" y="216"/>
                  </a:lnTo>
                  <a:lnTo>
                    <a:pt x="1483" y="194"/>
                  </a:lnTo>
                  <a:lnTo>
                    <a:pt x="1496" y="172"/>
                  </a:lnTo>
                  <a:lnTo>
                    <a:pt x="1513" y="152"/>
                  </a:lnTo>
                  <a:lnTo>
                    <a:pt x="1521" y="135"/>
                  </a:lnTo>
                  <a:lnTo>
                    <a:pt x="1534" y="123"/>
                  </a:lnTo>
                  <a:lnTo>
                    <a:pt x="1547" y="110"/>
                  </a:lnTo>
                  <a:lnTo>
                    <a:pt x="1560" y="101"/>
                  </a:lnTo>
                  <a:lnTo>
                    <a:pt x="1571" y="88"/>
                  </a:lnTo>
                  <a:lnTo>
                    <a:pt x="1584" y="80"/>
                  </a:lnTo>
                  <a:lnTo>
                    <a:pt x="1597" y="72"/>
                  </a:lnTo>
                  <a:lnTo>
                    <a:pt x="1610" y="64"/>
                  </a:lnTo>
                  <a:lnTo>
                    <a:pt x="1626" y="59"/>
                  </a:lnTo>
                  <a:lnTo>
                    <a:pt x="1639" y="55"/>
                  </a:lnTo>
                  <a:lnTo>
                    <a:pt x="1652" y="51"/>
                  </a:lnTo>
                  <a:lnTo>
                    <a:pt x="1668" y="46"/>
                  </a:lnTo>
                  <a:lnTo>
                    <a:pt x="1681" y="42"/>
                  </a:lnTo>
                  <a:lnTo>
                    <a:pt x="1694" y="42"/>
                  </a:lnTo>
                  <a:lnTo>
                    <a:pt x="1710" y="42"/>
                  </a:lnTo>
                  <a:lnTo>
                    <a:pt x="1723" y="42"/>
                  </a:lnTo>
                  <a:lnTo>
                    <a:pt x="1736" y="42"/>
                  </a:lnTo>
                  <a:lnTo>
                    <a:pt x="1749" y="46"/>
                  </a:lnTo>
                  <a:lnTo>
                    <a:pt x="1761" y="51"/>
                  </a:lnTo>
                  <a:lnTo>
                    <a:pt x="1778" y="55"/>
                  </a:lnTo>
                  <a:lnTo>
                    <a:pt x="1791" y="59"/>
                  </a:lnTo>
                  <a:lnTo>
                    <a:pt x="1803" y="64"/>
                  </a:lnTo>
                  <a:lnTo>
                    <a:pt x="1820" y="72"/>
                  </a:lnTo>
                  <a:lnTo>
                    <a:pt x="1833" y="80"/>
                  </a:lnTo>
                  <a:lnTo>
                    <a:pt x="1858" y="97"/>
                  </a:lnTo>
                  <a:lnTo>
                    <a:pt x="1884" y="119"/>
                  </a:lnTo>
                  <a:lnTo>
                    <a:pt x="1891" y="130"/>
                  </a:lnTo>
                  <a:lnTo>
                    <a:pt x="1904" y="143"/>
                  </a:lnTo>
                  <a:lnTo>
                    <a:pt x="1917" y="156"/>
                  </a:lnTo>
                  <a:lnTo>
                    <a:pt x="1930" y="172"/>
                  </a:lnTo>
                  <a:lnTo>
                    <a:pt x="1942" y="194"/>
                  </a:lnTo>
                  <a:lnTo>
                    <a:pt x="1955" y="219"/>
                  </a:lnTo>
                  <a:lnTo>
                    <a:pt x="1964" y="227"/>
                  </a:lnTo>
                  <a:lnTo>
                    <a:pt x="1968" y="245"/>
                  </a:lnTo>
                  <a:lnTo>
                    <a:pt x="1972" y="258"/>
                  </a:lnTo>
                  <a:lnTo>
                    <a:pt x="1981" y="269"/>
                  </a:lnTo>
                  <a:lnTo>
                    <a:pt x="1984" y="287"/>
                  </a:lnTo>
                  <a:lnTo>
                    <a:pt x="1988" y="300"/>
                  </a:lnTo>
                  <a:lnTo>
                    <a:pt x="1988" y="311"/>
                  </a:lnTo>
                  <a:lnTo>
                    <a:pt x="1993" y="329"/>
                  </a:lnTo>
                  <a:lnTo>
                    <a:pt x="1993" y="342"/>
                  </a:lnTo>
                  <a:lnTo>
                    <a:pt x="1997" y="355"/>
                  </a:lnTo>
                  <a:lnTo>
                    <a:pt x="1997" y="371"/>
                  </a:lnTo>
                  <a:lnTo>
                    <a:pt x="2006" y="388"/>
                  </a:lnTo>
                  <a:lnTo>
                    <a:pt x="2006" y="401"/>
                  </a:lnTo>
                  <a:lnTo>
                    <a:pt x="2006" y="413"/>
                  </a:lnTo>
                  <a:lnTo>
                    <a:pt x="2006" y="430"/>
                  </a:lnTo>
                  <a:lnTo>
                    <a:pt x="2006" y="443"/>
                  </a:lnTo>
                  <a:lnTo>
                    <a:pt x="2006" y="455"/>
                  </a:lnTo>
                  <a:lnTo>
                    <a:pt x="2006" y="472"/>
                  </a:lnTo>
                  <a:lnTo>
                    <a:pt x="2006" y="485"/>
                  </a:lnTo>
                  <a:lnTo>
                    <a:pt x="2006" y="501"/>
                  </a:lnTo>
                  <a:lnTo>
                    <a:pt x="2006" y="514"/>
                  </a:lnTo>
                  <a:lnTo>
                    <a:pt x="2006" y="531"/>
                  </a:lnTo>
                  <a:lnTo>
                    <a:pt x="2006" y="543"/>
                  </a:lnTo>
                  <a:lnTo>
                    <a:pt x="2006" y="560"/>
                  </a:lnTo>
                  <a:lnTo>
                    <a:pt x="2006" y="573"/>
                  </a:lnTo>
                  <a:lnTo>
                    <a:pt x="2006" y="589"/>
                  </a:lnTo>
                  <a:lnTo>
                    <a:pt x="2006" y="602"/>
                  </a:lnTo>
                  <a:lnTo>
                    <a:pt x="2006" y="620"/>
                  </a:lnTo>
                  <a:lnTo>
                    <a:pt x="2001" y="633"/>
                  </a:lnTo>
                  <a:lnTo>
                    <a:pt x="2001" y="644"/>
                  </a:lnTo>
                  <a:lnTo>
                    <a:pt x="1997" y="657"/>
                  </a:lnTo>
                  <a:lnTo>
                    <a:pt x="1997" y="670"/>
                  </a:lnTo>
                  <a:lnTo>
                    <a:pt x="1997" y="682"/>
                  </a:lnTo>
                  <a:lnTo>
                    <a:pt x="1997" y="695"/>
                  </a:lnTo>
                  <a:lnTo>
                    <a:pt x="1997" y="712"/>
                  </a:lnTo>
                  <a:lnTo>
                    <a:pt x="1997" y="725"/>
                  </a:lnTo>
                  <a:lnTo>
                    <a:pt x="1997" y="737"/>
                  </a:lnTo>
                  <a:lnTo>
                    <a:pt x="1997" y="750"/>
                  </a:lnTo>
                  <a:lnTo>
                    <a:pt x="1997" y="763"/>
                  </a:lnTo>
                  <a:lnTo>
                    <a:pt x="1997" y="779"/>
                  </a:lnTo>
                  <a:lnTo>
                    <a:pt x="1997" y="788"/>
                  </a:lnTo>
                  <a:lnTo>
                    <a:pt x="2001" y="805"/>
                  </a:lnTo>
                  <a:lnTo>
                    <a:pt x="2006" y="818"/>
                  </a:lnTo>
                  <a:lnTo>
                    <a:pt x="2006" y="830"/>
                  </a:lnTo>
                  <a:lnTo>
                    <a:pt x="2010" y="856"/>
                  </a:lnTo>
                  <a:lnTo>
                    <a:pt x="2014" y="880"/>
                  </a:lnTo>
                  <a:lnTo>
                    <a:pt x="2014" y="893"/>
                  </a:lnTo>
                  <a:lnTo>
                    <a:pt x="2019" y="906"/>
                  </a:lnTo>
                  <a:lnTo>
                    <a:pt x="2023" y="918"/>
                  </a:lnTo>
                  <a:lnTo>
                    <a:pt x="2027" y="931"/>
                  </a:lnTo>
                  <a:lnTo>
                    <a:pt x="2030" y="944"/>
                  </a:lnTo>
                  <a:lnTo>
                    <a:pt x="2035" y="957"/>
                  </a:lnTo>
                  <a:lnTo>
                    <a:pt x="2035" y="968"/>
                  </a:lnTo>
                  <a:lnTo>
                    <a:pt x="2043" y="986"/>
                  </a:lnTo>
                  <a:lnTo>
                    <a:pt x="2048" y="995"/>
                  </a:lnTo>
                  <a:lnTo>
                    <a:pt x="2052" y="1010"/>
                  </a:lnTo>
                  <a:lnTo>
                    <a:pt x="2061" y="1024"/>
                  </a:lnTo>
                  <a:lnTo>
                    <a:pt x="2069" y="1037"/>
                  </a:lnTo>
                  <a:lnTo>
                    <a:pt x="2074" y="1045"/>
                  </a:lnTo>
                  <a:lnTo>
                    <a:pt x="2090" y="1045"/>
                  </a:lnTo>
                  <a:lnTo>
                    <a:pt x="2094" y="1032"/>
                  </a:lnTo>
                  <a:lnTo>
                    <a:pt x="2094" y="10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4" name="Freeform 228"/>
            <p:cNvSpPr>
              <a:spLocks/>
            </p:cNvSpPr>
            <p:nvPr/>
          </p:nvSpPr>
          <p:spPr bwMode="auto">
            <a:xfrm>
              <a:off x="3465513" y="4471988"/>
              <a:ext cx="98425" cy="123825"/>
            </a:xfrm>
            <a:custGeom>
              <a:avLst/>
              <a:gdLst>
                <a:gd name="T0" fmla="*/ 2147483647 w 185"/>
                <a:gd name="T1" fmla="*/ 2147483647 h 232"/>
                <a:gd name="T2" fmla="*/ 2147483647 w 185"/>
                <a:gd name="T3" fmla="*/ 2147483647 h 232"/>
                <a:gd name="T4" fmla="*/ 2147483647 w 185"/>
                <a:gd name="T5" fmla="*/ 2147483647 h 232"/>
                <a:gd name="T6" fmla="*/ 2147483647 w 185"/>
                <a:gd name="T7" fmla="*/ 2147483647 h 232"/>
                <a:gd name="T8" fmla="*/ 2147483647 w 185"/>
                <a:gd name="T9" fmla="*/ 2147483647 h 232"/>
                <a:gd name="T10" fmla="*/ 2147483647 w 185"/>
                <a:gd name="T11" fmla="*/ 2147483647 h 232"/>
                <a:gd name="T12" fmla="*/ 2147483647 w 185"/>
                <a:gd name="T13" fmla="*/ 2147483647 h 232"/>
                <a:gd name="T14" fmla="*/ 2147483647 w 185"/>
                <a:gd name="T15" fmla="*/ 2147483647 h 232"/>
                <a:gd name="T16" fmla="*/ 2147483647 w 185"/>
                <a:gd name="T17" fmla="*/ 2147483647 h 232"/>
                <a:gd name="T18" fmla="*/ 2147483647 w 185"/>
                <a:gd name="T19" fmla="*/ 2147483647 h 232"/>
                <a:gd name="T20" fmla="*/ 2147483647 w 185"/>
                <a:gd name="T21" fmla="*/ 2147483647 h 232"/>
                <a:gd name="T22" fmla="*/ 2147483647 w 185"/>
                <a:gd name="T23" fmla="*/ 2147483647 h 232"/>
                <a:gd name="T24" fmla="*/ 2147483647 w 185"/>
                <a:gd name="T25" fmla="*/ 2147483647 h 232"/>
                <a:gd name="T26" fmla="*/ 2147483647 w 185"/>
                <a:gd name="T27" fmla="*/ 2147483647 h 232"/>
                <a:gd name="T28" fmla="*/ 2147483647 w 185"/>
                <a:gd name="T29" fmla="*/ 2147483647 h 232"/>
                <a:gd name="T30" fmla="*/ 2147483647 w 185"/>
                <a:gd name="T31" fmla="*/ 2147483647 h 232"/>
                <a:gd name="T32" fmla="*/ 2147483647 w 185"/>
                <a:gd name="T33" fmla="*/ 2147483647 h 232"/>
                <a:gd name="T34" fmla="*/ 2147483647 w 185"/>
                <a:gd name="T35" fmla="*/ 2147483647 h 232"/>
                <a:gd name="T36" fmla="*/ 2147483647 w 185"/>
                <a:gd name="T37" fmla="*/ 2147483647 h 232"/>
                <a:gd name="T38" fmla="*/ 2147483647 w 185"/>
                <a:gd name="T39" fmla="*/ 760307450 h 232"/>
                <a:gd name="T40" fmla="*/ 2147483647 w 185"/>
                <a:gd name="T41" fmla="*/ 0 h 232"/>
                <a:gd name="T42" fmla="*/ 2147483647 w 185"/>
                <a:gd name="T43" fmla="*/ 760307450 h 232"/>
                <a:gd name="T44" fmla="*/ 2147483647 w 185"/>
                <a:gd name="T45" fmla="*/ 2147483647 h 232"/>
                <a:gd name="T46" fmla="*/ 2147483647 w 185"/>
                <a:gd name="T47" fmla="*/ 2147483647 h 232"/>
                <a:gd name="T48" fmla="*/ 2147483647 w 185"/>
                <a:gd name="T49" fmla="*/ 2147483647 h 232"/>
                <a:gd name="T50" fmla="*/ 1957592268 w 185"/>
                <a:gd name="T51" fmla="*/ 2147483647 h 232"/>
                <a:gd name="T52" fmla="*/ 0 w 185"/>
                <a:gd name="T53" fmla="*/ 2147483647 h 232"/>
                <a:gd name="T54" fmla="*/ 0 w 185"/>
                <a:gd name="T55" fmla="*/ 2147483647 h 232"/>
                <a:gd name="T56" fmla="*/ 1204672124 w 185"/>
                <a:gd name="T57" fmla="*/ 2147483647 h 232"/>
                <a:gd name="T58" fmla="*/ 2147483647 w 185"/>
                <a:gd name="T59" fmla="*/ 2147483647 h 232"/>
                <a:gd name="T60" fmla="*/ 2147483647 w 185"/>
                <a:gd name="T61" fmla="*/ 2147483647 h 232"/>
                <a:gd name="T62" fmla="*/ 2147483647 w 185"/>
                <a:gd name="T63" fmla="*/ 2147483647 h 232"/>
                <a:gd name="T64" fmla="*/ 2147483647 w 185"/>
                <a:gd name="T65" fmla="*/ 2147483647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5"/>
                <a:gd name="T100" fmla="*/ 0 h 232"/>
                <a:gd name="T101" fmla="*/ 185 w 185"/>
                <a:gd name="T102" fmla="*/ 232 h 2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5" h="232">
                  <a:moveTo>
                    <a:pt x="50" y="199"/>
                  </a:moveTo>
                  <a:lnTo>
                    <a:pt x="37" y="194"/>
                  </a:lnTo>
                  <a:lnTo>
                    <a:pt x="33" y="190"/>
                  </a:lnTo>
                  <a:lnTo>
                    <a:pt x="29" y="181"/>
                  </a:lnTo>
                  <a:lnTo>
                    <a:pt x="37" y="170"/>
                  </a:lnTo>
                  <a:lnTo>
                    <a:pt x="37" y="152"/>
                  </a:lnTo>
                  <a:lnTo>
                    <a:pt x="42" y="144"/>
                  </a:lnTo>
                  <a:lnTo>
                    <a:pt x="46" y="131"/>
                  </a:lnTo>
                  <a:lnTo>
                    <a:pt x="50" y="126"/>
                  </a:lnTo>
                  <a:lnTo>
                    <a:pt x="62" y="102"/>
                  </a:lnTo>
                  <a:lnTo>
                    <a:pt x="79" y="80"/>
                  </a:lnTo>
                  <a:lnTo>
                    <a:pt x="92" y="60"/>
                  </a:lnTo>
                  <a:lnTo>
                    <a:pt x="113" y="42"/>
                  </a:lnTo>
                  <a:lnTo>
                    <a:pt x="130" y="31"/>
                  </a:lnTo>
                  <a:lnTo>
                    <a:pt x="143" y="42"/>
                  </a:lnTo>
                  <a:lnTo>
                    <a:pt x="143" y="47"/>
                  </a:lnTo>
                  <a:lnTo>
                    <a:pt x="147" y="60"/>
                  </a:lnTo>
                  <a:lnTo>
                    <a:pt x="147" y="73"/>
                  </a:lnTo>
                  <a:lnTo>
                    <a:pt x="147" y="84"/>
                  </a:lnTo>
                  <a:lnTo>
                    <a:pt x="147" y="102"/>
                  </a:lnTo>
                  <a:lnTo>
                    <a:pt x="147" y="115"/>
                  </a:lnTo>
                  <a:lnTo>
                    <a:pt x="143" y="126"/>
                  </a:lnTo>
                  <a:lnTo>
                    <a:pt x="143" y="144"/>
                  </a:lnTo>
                  <a:lnTo>
                    <a:pt x="134" y="165"/>
                  </a:lnTo>
                  <a:lnTo>
                    <a:pt x="134" y="181"/>
                  </a:lnTo>
                  <a:lnTo>
                    <a:pt x="130" y="194"/>
                  </a:lnTo>
                  <a:lnTo>
                    <a:pt x="143" y="203"/>
                  </a:lnTo>
                  <a:lnTo>
                    <a:pt x="155" y="199"/>
                  </a:lnTo>
                  <a:lnTo>
                    <a:pt x="168" y="190"/>
                  </a:lnTo>
                  <a:lnTo>
                    <a:pt x="172" y="170"/>
                  </a:lnTo>
                  <a:lnTo>
                    <a:pt x="176" y="152"/>
                  </a:lnTo>
                  <a:lnTo>
                    <a:pt x="181" y="131"/>
                  </a:lnTo>
                  <a:lnTo>
                    <a:pt x="185" y="119"/>
                  </a:lnTo>
                  <a:lnTo>
                    <a:pt x="185" y="97"/>
                  </a:lnTo>
                  <a:lnTo>
                    <a:pt x="185" y="80"/>
                  </a:lnTo>
                  <a:lnTo>
                    <a:pt x="185" y="60"/>
                  </a:lnTo>
                  <a:lnTo>
                    <a:pt x="181" y="42"/>
                  </a:lnTo>
                  <a:lnTo>
                    <a:pt x="172" y="26"/>
                  </a:lnTo>
                  <a:lnTo>
                    <a:pt x="168" y="18"/>
                  </a:lnTo>
                  <a:lnTo>
                    <a:pt x="155" y="5"/>
                  </a:lnTo>
                  <a:lnTo>
                    <a:pt x="147" y="0"/>
                  </a:lnTo>
                  <a:lnTo>
                    <a:pt x="130" y="0"/>
                  </a:lnTo>
                  <a:lnTo>
                    <a:pt x="117" y="0"/>
                  </a:lnTo>
                  <a:lnTo>
                    <a:pt x="105" y="5"/>
                  </a:lnTo>
                  <a:lnTo>
                    <a:pt x="92" y="18"/>
                  </a:lnTo>
                  <a:lnTo>
                    <a:pt x="71" y="26"/>
                  </a:lnTo>
                  <a:lnTo>
                    <a:pt x="62" y="38"/>
                  </a:lnTo>
                  <a:lnTo>
                    <a:pt x="46" y="51"/>
                  </a:lnTo>
                  <a:lnTo>
                    <a:pt x="37" y="68"/>
                  </a:lnTo>
                  <a:lnTo>
                    <a:pt x="24" y="84"/>
                  </a:lnTo>
                  <a:lnTo>
                    <a:pt x="20" y="102"/>
                  </a:lnTo>
                  <a:lnTo>
                    <a:pt x="13" y="123"/>
                  </a:lnTo>
                  <a:lnTo>
                    <a:pt x="8" y="139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186"/>
                  </a:lnTo>
                  <a:lnTo>
                    <a:pt x="4" y="203"/>
                  </a:lnTo>
                  <a:lnTo>
                    <a:pt x="8" y="216"/>
                  </a:lnTo>
                  <a:lnTo>
                    <a:pt x="20" y="228"/>
                  </a:lnTo>
                  <a:lnTo>
                    <a:pt x="29" y="232"/>
                  </a:lnTo>
                  <a:lnTo>
                    <a:pt x="50" y="232"/>
                  </a:lnTo>
                  <a:lnTo>
                    <a:pt x="62" y="228"/>
                  </a:lnTo>
                  <a:lnTo>
                    <a:pt x="71" y="216"/>
                  </a:lnTo>
                  <a:lnTo>
                    <a:pt x="62" y="203"/>
                  </a:lnTo>
                  <a:lnTo>
                    <a:pt x="50" y="1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5" name="Freeform 229"/>
            <p:cNvSpPr>
              <a:spLocks/>
            </p:cNvSpPr>
            <p:nvPr/>
          </p:nvSpPr>
          <p:spPr bwMode="auto">
            <a:xfrm>
              <a:off x="3490913" y="4564063"/>
              <a:ext cx="63500" cy="36513"/>
            </a:xfrm>
            <a:custGeom>
              <a:avLst/>
              <a:gdLst>
                <a:gd name="T0" fmla="*/ 2147483647 w 122"/>
                <a:gd name="T1" fmla="*/ 619314703 h 68"/>
                <a:gd name="T2" fmla="*/ 2147483647 w 122"/>
                <a:gd name="T3" fmla="*/ 2012483433 h 68"/>
                <a:gd name="T4" fmla="*/ 2147483647 w 122"/>
                <a:gd name="T5" fmla="*/ 2147483647 h 68"/>
                <a:gd name="T6" fmla="*/ 2147483647 w 122"/>
                <a:gd name="T7" fmla="*/ 2147483647 h 68"/>
                <a:gd name="T8" fmla="*/ 1832988980 w 122"/>
                <a:gd name="T9" fmla="*/ 2147483647 h 68"/>
                <a:gd name="T10" fmla="*/ 0 w 122"/>
                <a:gd name="T11" fmla="*/ 2147483647 h 68"/>
                <a:gd name="T12" fmla="*/ 0 w 122"/>
                <a:gd name="T13" fmla="*/ 2147483647 h 68"/>
                <a:gd name="T14" fmla="*/ 564038349 w 122"/>
                <a:gd name="T15" fmla="*/ 2147483647 h 68"/>
                <a:gd name="T16" fmla="*/ 2147483647 w 122"/>
                <a:gd name="T17" fmla="*/ 2147483647 h 68"/>
                <a:gd name="T18" fmla="*/ 2147483647 w 122"/>
                <a:gd name="T19" fmla="*/ 2147483647 h 68"/>
                <a:gd name="T20" fmla="*/ 2147483647 w 122"/>
                <a:gd name="T21" fmla="*/ 2147483647 h 68"/>
                <a:gd name="T22" fmla="*/ 2147483647 w 122"/>
                <a:gd name="T23" fmla="*/ 2147483647 h 68"/>
                <a:gd name="T24" fmla="*/ 2147483647 w 122"/>
                <a:gd name="T25" fmla="*/ 2147483647 h 68"/>
                <a:gd name="T26" fmla="*/ 2147483647 w 122"/>
                <a:gd name="T27" fmla="*/ 2147483647 h 68"/>
                <a:gd name="T28" fmla="*/ 2147483647 w 122"/>
                <a:gd name="T29" fmla="*/ 1238629406 h 68"/>
                <a:gd name="T30" fmla="*/ 2147483647 w 122"/>
                <a:gd name="T31" fmla="*/ 0 h 68"/>
                <a:gd name="T32" fmla="*/ 2147483647 w 122"/>
                <a:gd name="T33" fmla="*/ 619314703 h 68"/>
                <a:gd name="T34" fmla="*/ 2147483647 w 122"/>
                <a:gd name="T35" fmla="*/ 61931470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2"/>
                <a:gd name="T55" fmla="*/ 0 h 68"/>
                <a:gd name="T56" fmla="*/ 122 w 122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2" h="68">
                  <a:moveTo>
                    <a:pt x="97" y="4"/>
                  </a:moveTo>
                  <a:lnTo>
                    <a:pt x="75" y="13"/>
                  </a:lnTo>
                  <a:lnTo>
                    <a:pt x="55" y="21"/>
                  </a:lnTo>
                  <a:lnTo>
                    <a:pt x="33" y="26"/>
                  </a:lnTo>
                  <a:lnTo>
                    <a:pt x="13" y="34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4" y="63"/>
                  </a:lnTo>
                  <a:lnTo>
                    <a:pt x="20" y="68"/>
                  </a:lnTo>
                  <a:lnTo>
                    <a:pt x="42" y="59"/>
                  </a:lnTo>
                  <a:lnTo>
                    <a:pt x="67" y="55"/>
                  </a:lnTo>
                  <a:lnTo>
                    <a:pt x="88" y="43"/>
                  </a:lnTo>
                  <a:lnTo>
                    <a:pt x="113" y="34"/>
                  </a:lnTo>
                  <a:lnTo>
                    <a:pt x="122" y="21"/>
                  </a:lnTo>
                  <a:lnTo>
                    <a:pt x="117" y="8"/>
                  </a:lnTo>
                  <a:lnTo>
                    <a:pt x="109" y="0"/>
                  </a:lnTo>
                  <a:lnTo>
                    <a:pt x="97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6" name="Freeform 230"/>
            <p:cNvSpPr>
              <a:spLocks/>
            </p:cNvSpPr>
            <p:nvPr/>
          </p:nvSpPr>
          <p:spPr bwMode="auto">
            <a:xfrm>
              <a:off x="3575050" y="4476750"/>
              <a:ext cx="88900" cy="130175"/>
            </a:xfrm>
            <a:custGeom>
              <a:avLst/>
              <a:gdLst>
                <a:gd name="T0" fmla="*/ 2147483647 w 170"/>
                <a:gd name="T1" fmla="*/ 2147483647 h 245"/>
                <a:gd name="T2" fmla="*/ 2147483647 w 170"/>
                <a:gd name="T3" fmla="*/ 2147483647 h 245"/>
                <a:gd name="T4" fmla="*/ 2147483647 w 170"/>
                <a:gd name="T5" fmla="*/ 2147483647 h 245"/>
                <a:gd name="T6" fmla="*/ 2147483647 w 170"/>
                <a:gd name="T7" fmla="*/ 2147483647 h 245"/>
                <a:gd name="T8" fmla="*/ 2147483647 w 170"/>
                <a:gd name="T9" fmla="*/ 2147483647 h 245"/>
                <a:gd name="T10" fmla="*/ 2147483647 w 170"/>
                <a:gd name="T11" fmla="*/ 2147483647 h 245"/>
                <a:gd name="T12" fmla="*/ 2147483647 w 170"/>
                <a:gd name="T13" fmla="*/ 2147483647 h 245"/>
                <a:gd name="T14" fmla="*/ 2147483647 w 170"/>
                <a:gd name="T15" fmla="*/ 2147483647 h 245"/>
                <a:gd name="T16" fmla="*/ 2147483647 w 170"/>
                <a:gd name="T17" fmla="*/ 2147483647 h 245"/>
                <a:gd name="T18" fmla="*/ 2147483647 w 170"/>
                <a:gd name="T19" fmla="*/ 2147483647 h 245"/>
                <a:gd name="T20" fmla="*/ 2147483647 w 170"/>
                <a:gd name="T21" fmla="*/ 2147483647 h 245"/>
                <a:gd name="T22" fmla="*/ 2147483647 w 170"/>
                <a:gd name="T23" fmla="*/ 2147483647 h 245"/>
                <a:gd name="T24" fmla="*/ 2147483647 w 170"/>
                <a:gd name="T25" fmla="*/ 2147483647 h 245"/>
                <a:gd name="T26" fmla="*/ 2147483647 w 170"/>
                <a:gd name="T27" fmla="*/ 2147483647 h 245"/>
                <a:gd name="T28" fmla="*/ 2147483647 w 170"/>
                <a:gd name="T29" fmla="*/ 2147483647 h 245"/>
                <a:gd name="T30" fmla="*/ 2147483647 w 170"/>
                <a:gd name="T31" fmla="*/ 2147483647 h 245"/>
                <a:gd name="T32" fmla="*/ 2147483647 w 170"/>
                <a:gd name="T33" fmla="*/ 2147483647 h 245"/>
                <a:gd name="T34" fmla="*/ 2147483647 w 170"/>
                <a:gd name="T35" fmla="*/ 2147483647 h 245"/>
                <a:gd name="T36" fmla="*/ 2147483647 w 170"/>
                <a:gd name="T37" fmla="*/ 2147483647 h 245"/>
                <a:gd name="T38" fmla="*/ 2147483647 w 170"/>
                <a:gd name="T39" fmla="*/ 2147483647 h 245"/>
                <a:gd name="T40" fmla="*/ 2147483647 w 170"/>
                <a:gd name="T41" fmla="*/ 2147483647 h 245"/>
                <a:gd name="T42" fmla="*/ 2147483647 w 170"/>
                <a:gd name="T43" fmla="*/ 2147483647 h 245"/>
                <a:gd name="T44" fmla="*/ 2147483647 w 170"/>
                <a:gd name="T45" fmla="*/ 2147483647 h 245"/>
                <a:gd name="T46" fmla="*/ 2147483647 w 170"/>
                <a:gd name="T47" fmla="*/ 2147483647 h 245"/>
                <a:gd name="T48" fmla="*/ 2147483647 w 170"/>
                <a:gd name="T49" fmla="*/ 2147483647 h 245"/>
                <a:gd name="T50" fmla="*/ 2147483647 w 170"/>
                <a:gd name="T51" fmla="*/ 2147483647 h 245"/>
                <a:gd name="T52" fmla="*/ 2147483647 w 170"/>
                <a:gd name="T53" fmla="*/ 2147483647 h 245"/>
                <a:gd name="T54" fmla="*/ 2147483647 w 170"/>
                <a:gd name="T55" fmla="*/ 2147483647 h 245"/>
                <a:gd name="T56" fmla="*/ 2147483647 w 170"/>
                <a:gd name="T57" fmla="*/ 2147483647 h 245"/>
                <a:gd name="T58" fmla="*/ 2147483647 w 170"/>
                <a:gd name="T59" fmla="*/ 2147483647 h 245"/>
                <a:gd name="T60" fmla="*/ 2147483647 w 170"/>
                <a:gd name="T61" fmla="*/ 2147483647 h 245"/>
                <a:gd name="T62" fmla="*/ 2147483647 w 170"/>
                <a:gd name="T63" fmla="*/ 2147483647 h 245"/>
                <a:gd name="T64" fmla="*/ 2147483647 w 170"/>
                <a:gd name="T65" fmla="*/ 2147483647 h 245"/>
                <a:gd name="T66" fmla="*/ 2147483647 w 170"/>
                <a:gd name="T67" fmla="*/ 2147483647 h 245"/>
                <a:gd name="T68" fmla="*/ 2147483647 w 170"/>
                <a:gd name="T69" fmla="*/ 2147483647 h 245"/>
                <a:gd name="T70" fmla="*/ 2147483647 w 170"/>
                <a:gd name="T71" fmla="*/ 2147483647 h 245"/>
                <a:gd name="T72" fmla="*/ 2147483647 w 170"/>
                <a:gd name="T73" fmla="*/ 2147483647 h 245"/>
                <a:gd name="T74" fmla="*/ 2147483647 w 170"/>
                <a:gd name="T75" fmla="*/ 2147483647 h 245"/>
                <a:gd name="T76" fmla="*/ 2147483647 w 170"/>
                <a:gd name="T77" fmla="*/ 1349996769 h 245"/>
                <a:gd name="T78" fmla="*/ 2147483647 w 170"/>
                <a:gd name="T79" fmla="*/ 0 h 245"/>
                <a:gd name="T80" fmla="*/ 2147483647 w 170"/>
                <a:gd name="T81" fmla="*/ 0 h 245"/>
                <a:gd name="T82" fmla="*/ 2147483647 w 170"/>
                <a:gd name="T83" fmla="*/ 0 h 245"/>
                <a:gd name="T84" fmla="*/ 2147483647 w 170"/>
                <a:gd name="T85" fmla="*/ 1349996769 h 245"/>
                <a:gd name="T86" fmla="*/ 2147483647 w 170"/>
                <a:gd name="T87" fmla="*/ 2147483647 h 245"/>
                <a:gd name="T88" fmla="*/ 2147483647 w 170"/>
                <a:gd name="T89" fmla="*/ 2147483647 h 245"/>
                <a:gd name="T90" fmla="*/ 2147483647 w 170"/>
                <a:gd name="T91" fmla="*/ 2147483647 h 245"/>
                <a:gd name="T92" fmla="*/ 1859031683 w 170"/>
                <a:gd name="T93" fmla="*/ 2147483647 h 245"/>
                <a:gd name="T94" fmla="*/ 1286937379 w 170"/>
                <a:gd name="T95" fmla="*/ 2147483647 h 245"/>
                <a:gd name="T96" fmla="*/ 715117357 w 170"/>
                <a:gd name="T97" fmla="*/ 2147483647 h 245"/>
                <a:gd name="T98" fmla="*/ 0 w 170"/>
                <a:gd name="T99" fmla="*/ 2147483647 h 245"/>
                <a:gd name="T100" fmla="*/ 0 w 170"/>
                <a:gd name="T101" fmla="*/ 2147483647 h 245"/>
                <a:gd name="T102" fmla="*/ 0 w 170"/>
                <a:gd name="T103" fmla="*/ 2147483647 h 245"/>
                <a:gd name="T104" fmla="*/ 0 w 170"/>
                <a:gd name="T105" fmla="*/ 2147483647 h 245"/>
                <a:gd name="T106" fmla="*/ 715117357 w 170"/>
                <a:gd name="T107" fmla="*/ 2147483647 h 245"/>
                <a:gd name="T108" fmla="*/ 1859031683 w 170"/>
                <a:gd name="T109" fmla="*/ 2147483647 h 245"/>
                <a:gd name="T110" fmla="*/ 2147483647 w 170"/>
                <a:gd name="T111" fmla="*/ 2147483647 h 245"/>
                <a:gd name="T112" fmla="*/ 2147483647 w 170"/>
                <a:gd name="T113" fmla="*/ 2147483647 h 245"/>
                <a:gd name="T114" fmla="*/ 2147483647 w 170"/>
                <a:gd name="T115" fmla="*/ 2147483647 h 24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0"/>
                <a:gd name="T175" fmla="*/ 0 h 245"/>
                <a:gd name="T176" fmla="*/ 170 w 170"/>
                <a:gd name="T177" fmla="*/ 245 h 24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0" h="245">
                  <a:moveTo>
                    <a:pt x="35" y="198"/>
                  </a:moveTo>
                  <a:lnTo>
                    <a:pt x="35" y="172"/>
                  </a:lnTo>
                  <a:lnTo>
                    <a:pt x="39" y="148"/>
                  </a:lnTo>
                  <a:lnTo>
                    <a:pt x="42" y="122"/>
                  </a:lnTo>
                  <a:lnTo>
                    <a:pt x="51" y="97"/>
                  </a:lnTo>
                  <a:lnTo>
                    <a:pt x="51" y="84"/>
                  </a:lnTo>
                  <a:lnTo>
                    <a:pt x="55" y="71"/>
                  </a:lnTo>
                  <a:lnTo>
                    <a:pt x="64" y="59"/>
                  </a:lnTo>
                  <a:lnTo>
                    <a:pt x="73" y="51"/>
                  </a:lnTo>
                  <a:lnTo>
                    <a:pt x="81" y="38"/>
                  </a:lnTo>
                  <a:lnTo>
                    <a:pt x="93" y="33"/>
                  </a:lnTo>
                  <a:lnTo>
                    <a:pt x="102" y="38"/>
                  </a:lnTo>
                  <a:lnTo>
                    <a:pt x="115" y="51"/>
                  </a:lnTo>
                  <a:lnTo>
                    <a:pt x="123" y="68"/>
                  </a:lnTo>
                  <a:lnTo>
                    <a:pt x="132" y="88"/>
                  </a:lnTo>
                  <a:lnTo>
                    <a:pt x="132" y="110"/>
                  </a:lnTo>
                  <a:lnTo>
                    <a:pt x="135" y="135"/>
                  </a:lnTo>
                  <a:lnTo>
                    <a:pt x="132" y="156"/>
                  </a:lnTo>
                  <a:lnTo>
                    <a:pt x="132" y="181"/>
                  </a:lnTo>
                  <a:lnTo>
                    <a:pt x="128" y="203"/>
                  </a:lnTo>
                  <a:lnTo>
                    <a:pt x="128" y="223"/>
                  </a:lnTo>
                  <a:lnTo>
                    <a:pt x="128" y="236"/>
                  </a:lnTo>
                  <a:lnTo>
                    <a:pt x="135" y="245"/>
                  </a:lnTo>
                  <a:lnTo>
                    <a:pt x="148" y="240"/>
                  </a:lnTo>
                  <a:lnTo>
                    <a:pt x="157" y="236"/>
                  </a:lnTo>
                  <a:lnTo>
                    <a:pt x="157" y="219"/>
                  </a:lnTo>
                  <a:lnTo>
                    <a:pt x="161" y="207"/>
                  </a:lnTo>
                  <a:lnTo>
                    <a:pt x="161" y="190"/>
                  </a:lnTo>
                  <a:lnTo>
                    <a:pt x="165" y="177"/>
                  </a:lnTo>
                  <a:lnTo>
                    <a:pt x="165" y="161"/>
                  </a:lnTo>
                  <a:lnTo>
                    <a:pt x="165" y="143"/>
                  </a:lnTo>
                  <a:lnTo>
                    <a:pt x="165" y="126"/>
                  </a:lnTo>
                  <a:lnTo>
                    <a:pt x="170" y="114"/>
                  </a:lnTo>
                  <a:lnTo>
                    <a:pt x="165" y="97"/>
                  </a:lnTo>
                  <a:lnTo>
                    <a:pt x="161" y="80"/>
                  </a:lnTo>
                  <a:lnTo>
                    <a:pt x="157" y="68"/>
                  </a:lnTo>
                  <a:lnTo>
                    <a:pt x="157" y="51"/>
                  </a:lnTo>
                  <a:lnTo>
                    <a:pt x="144" y="25"/>
                  </a:lnTo>
                  <a:lnTo>
                    <a:pt x="128" y="9"/>
                  </a:lnTo>
                  <a:lnTo>
                    <a:pt x="110" y="0"/>
                  </a:lnTo>
                  <a:lnTo>
                    <a:pt x="93" y="0"/>
                  </a:lnTo>
                  <a:lnTo>
                    <a:pt x="81" y="0"/>
                  </a:lnTo>
                  <a:lnTo>
                    <a:pt x="68" y="9"/>
                  </a:lnTo>
                  <a:lnTo>
                    <a:pt x="42" y="25"/>
                  </a:lnTo>
                  <a:lnTo>
                    <a:pt x="31" y="51"/>
                  </a:lnTo>
                  <a:lnTo>
                    <a:pt x="22" y="68"/>
                  </a:lnTo>
                  <a:lnTo>
                    <a:pt x="13" y="80"/>
                  </a:lnTo>
                  <a:lnTo>
                    <a:pt x="9" y="97"/>
                  </a:lnTo>
                  <a:lnTo>
                    <a:pt x="5" y="117"/>
                  </a:lnTo>
                  <a:lnTo>
                    <a:pt x="0" y="139"/>
                  </a:lnTo>
                  <a:lnTo>
                    <a:pt x="0" y="156"/>
                  </a:lnTo>
                  <a:lnTo>
                    <a:pt x="0" y="177"/>
                  </a:lnTo>
                  <a:lnTo>
                    <a:pt x="0" y="198"/>
                  </a:lnTo>
                  <a:lnTo>
                    <a:pt x="5" y="207"/>
                  </a:lnTo>
                  <a:lnTo>
                    <a:pt x="13" y="214"/>
                  </a:lnTo>
                  <a:lnTo>
                    <a:pt x="26" y="207"/>
                  </a:lnTo>
                  <a:lnTo>
                    <a:pt x="35" y="1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7" name="Freeform 231"/>
            <p:cNvSpPr>
              <a:spLocks/>
            </p:cNvSpPr>
            <p:nvPr/>
          </p:nvSpPr>
          <p:spPr bwMode="auto">
            <a:xfrm>
              <a:off x="3579813" y="4573588"/>
              <a:ext cx="74612" cy="41275"/>
            </a:xfrm>
            <a:custGeom>
              <a:avLst/>
              <a:gdLst>
                <a:gd name="T0" fmla="*/ 2147483647 w 143"/>
                <a:gd name="T1" fmla="*/ 2147483647 h 80"/>
                <a:gd name="T2" fmla="*/ 2147483647 w 143"/>
                <a:gd name="T3" fmla="*/ 2147483647 h 80"/>
                <a:gd name="T4" fmla="*/ 2147483647 w 143"/>
                <a:gd name="T5" fmla="*/ 2147483647 h 80"/>
                <a:gd name="T6" fmla="*/ 2147483647 w 143"/>
                <a:gd name="T7" fmla="*/ 2147483647 h 80"/>
                <a:gd name="T8" fmla="*/ 2147483647 w 143"/>
                <a:gd name="T9" fmla="*/ 549419312 h 80"/>
                <a:gd name="T10" fmla="*/ 1846574730 w 143"/>
                <a:gd name="T11" fmla="*/ 0 h 80"/>
                <a:gd name="T12" fmla="*/ 568156311 w 143"/>
                <a:gd name="T13" fmla="*/ 1785345832 h 80"/>
                <a:gd name="T14" fmla="*/ 0 w 143"/>
                <a:gd name="T15" fmla="*/ 2147483647 h 80"/>
                <a:gd name="T16" fmla="*/ 1846574730 w 143"/>
                <a:gd name="T17" fmla="*/ 2147483647 h 80"/>
                <a:gd name="T18" fmla="*/ 2147483647 w 143"/>
                <a:gd name="T19" fmla="*/ 2147483647 h 80"/>
                <a:gd name="T20" fmla="*/ 2147483647 w 143"/>
                <a:gd name="T21" fmla="*/ 2147483647 h 80"/>
                <a:gd name="T22" fmla="*/ 2147483647 w 143"/>
                <a:gd name="T23" fmla="*/ 2147483647 h 80"/>
                <a:gd name="T24" fmla="*/ 2147483647 w 143"/>
                <a:gd name="T25" fmla="*/ 2147483647 h 80"/>
                <a:gd name="T26" fmla="*/ 2147483647 w 143"/>
                <a:gd name="T27" fmla="*/ 2147483647 h 80"/>
                <a:gd name="T28" fmla="*/ 2147483647 w 143"/>
                <a:gd name="T29" fmla="*/ 2147483647 h 80"/>
                <a:gd name="T30" fmla="*/ 2147483647 w 143"/>
                <a:gd name="T31" fmla="*/ 2147483647 h 80"/>
                <a:gd name="T32" fmla="*/ 2147483647 w 143"/>
                <a:gd name="T33" fmla="*/ 2147483647 h 80"/>
                <a:gd name="T34" fmla="*/ 2147483647 w 143"/>
                <a:gd name="T35" fmla="*/ 2147483647 h 80"/>
                <a:gd name="T36" fmla="*/ 2147483647 w 143"/>
                <a:gd name="T37" fmla="*/ 2147483647 h 80"/>
                <a:gd name="T38" fmla="*/ 2147483647 w 143"/>
                <a:gd name="T39" fmla="*/ 2147483647 h 80"/>
                <a:gd name="T40" fmla="*/ 2147483647 w 143"/>
                <a:gd name="T41" fmla="*/ 2147483647 h 80"/>
                <a:gd name="T42" fmla="*/ 2147483647 w 143"/>
                <a:gd name="T43" fmla="*/ 2147483647 h 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3"/>
                <a:gd name="T67" fmla="*/ 0 h 80"/>
                <a:gd name="T68" fmla="*/ 143 w 143"/>
                <a:gd name="T69" fmla="*/ 80 h 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3" h="80">
                  <a:moveTo>
                    <a:pt x="123" y="42"/>
                  </a:moveTo>
                  <a:lnTo>
                    <a:pt x="97" y="42"/>
                  </a:lnTo>
                  <a:lnTo>
                    <a:pt x="72" y="33"/>
                  </a:lnTo>
                  <a:lnTo>
                    <a:pt x="46" y="17"/>
                  </a:lnTo>
                  <a:lnTo>
                    <a:pt x="30" y="4"/>
                  </a:lnTo>
                  <a:lnTo>
                    <a:pt x="13" y="0"/>
                  </a:lnTo>
                  <a:lnTo>
                    <a:pt x="4" y="13"/>
                  </a:lnTo>
                  <a:lnTo>
                    <a:pt x="0" y="26"/>
                  </a:lnTo>
                  <a:lnTo>
                    <a:pt x="13" y="38"/>
                  </a:lnTo>
                  <a:lnTo>
                    <a:pt x="26" y="42"/>
                  </a:lnTo>
                  <a:lnTo>
                    <a:pt x="42" y="55"/>
                  </a:lnTo>
                  <a:lnTo>
                    <a:pt x="55" y="64"/>
                  </a:lnTo>
                  <a:lnTo>
                    <a:pt x="72" y="75"/>
                  </a:lnTo>
                  <a:lnTo>
                    <a:pt x="84" y="80"/>
                  </a:lnTo>
                  <a:lnTo>
                    <a:pt x="101" y="80"/>
                  </a:lnTo>
                  <a:lnTo>
                    <a:pt x="119" y="80"/>
                  </a:lnTo>
                  <a:lnTo>
                    <a:pt x="139" y="72"/>
                  </a:lnTo>
                  <a:lnTo>
                    <a:pt x="143" y="59"/>
                  </a:lnTo>
                  <a:lnTo>
                    <a:pt x="143" y="46"/>
                  </a:lnTo>
                  <a:lnTo>
                    <a:pt x="130" y="38"/>
                  </a:lnTo>
                  <a:lnTo>
                    <a:pt x="123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8" name="Freeform 232"/>
            <p:cNvSpPr>
              <a:spLocks/>
            </p:cNvSpPr>
            <p:nvPr/>
          </p:nvSpPr>
          <p:spPr bwMode="auto">
            <a:xfrm>
              <a:off x="3343275" y="4624388"/>
              <a:ext cx="238125" cy="174625"/>
            </a:xfrm>
            <a:custGeom>
              <a:avLst/>
              <a:gdLst>
                <a:gd name="T0" fmla="*/ 2147483647 w 450"/>
                <a:gd name="T1" fmla="*/ 598096507 h 329"/>
                <a:gd name="T2" fmla="*/ 2147483647 w 450"/>
                <a:gd name="T3" fmla="*/ 0 h 329"/>
                <a:gd name="T4" fmla="*/ 2147483647 w 450"/>
                <a:gd name="T5" fmla="*/ 598096507 h 329"/>
                <a:gd name="T6" fmla="*/ 2147483647 w 450"/>
                <a:gd name="T7" fmla="*/ 1345786606 h 329"/>
                <a:gd name="T8" fmla="*/ 2147483647 w 450"/>
                <a:gd name="T9" fmla="*/ 1943882848 h 329"/>
                <a:gd name="T10" fmla="*/ 2147483647 w 450"/>
                <a:gd name="T11" fmla="*/ 2147483647 h 329"/>
                <a:gd name="T12" fmla="*/ 2147483647 w 450"/>
                <a:gd name="T13" fmla="*/ 2147483647 h 329"/>
                <a:gd name="T14" fmla="*/ 2147483647 w 450"/>
                <a:gd name="T15" fmla="*/ 2147483647 h 329"/>
                <a:gd name="T16" fmla="*/ 2147483647 w 450"/>
                <a:gd name="T17" fmla="*/ 2147483647 h 329"/>
                <a:gd name="T18" fmla="*/ 2147483647 w 450"/>
                <a:gd name="T19" fmla="*/ 2147483647 h 329"/>
                <a:gd name="T20" fmla="*/ 2147483647 w 450"/>
                <a:gd name="T21" fmla="*/ 2147483647 h 329"/>
                <a:gd name="T22" fmla="*/ 592796945 w 450"/>
                <a:gd name="T23" fmla="*/ 2147483647 h 329"/>
                <a:gd name="T24" fmla="*/ 0 w 450"/>
                <a:gd name="T25" fmla="*/ 2147483647 h 329"/>
                <a:gd name="T26" fmla="*/ 592796945 w 450"/>
                <a:gd name="T27" fmla="*/ 2147483647 h 329"/>
                <a:gd name="T28" fmla="*/ 2147483647 w 450"/>
                <a:gd name="T29" fmla="*/ 2147483647 h 329"/>
                <a:gd name="T30" fmla="*/ 2147483647 w 450"/>
                <a:gd name="T31" fmla="*/ 2147483647 h 329"/>
                <a:gd name="T32" fmla="*/ 2147483647 w 450"/>
                <a:gd name="T33" fmla="*/ 2147483647 h 329"/>
                <a:gd name="T34" fmla="*/ 2147483647 w 450"/>
                <a:gd name="T35" fmla="*/ 2147483647 h 329"/>
                <a:gd name="T36" fmla="*/ 2147483647 w 450"/>
                <a:gd name="T37" fmla="*/ 2147483647 h 329"/>
                <a:gd name="T38" fmla="*/ 2147483647 w 450"/>
                <a:gd name="T39" fmla="*/ 2147483647 h 329"/>
                <a:gd name="T40" fmla="*/ 2147483647 w 450"/>
                <a:gd name="T41" fmla="*/ 2147483647 h 329"/>
                <a:gd name="T42" fmla="*/ 2147483647 w 450"/>
                <a:gd name="T43" fmla="*/ 2147483647 h 329"/>
                <a:gd name="T44" fmla="*/ 2147483647 w 450"/>
                <a:gd name="T45" fmla="*/ 2147483647 h 329"/>
                <a:gd name="T46" fmla="*/ 2147483647 w 450"/>
                <a:gd name="T47" fmla="*/ 2147483647 h 329"/>
                <a:gd name="T48" fmla="*/ 2147483647 w 450"/>
                <a:gd name="T49" fmla="*/ 2147483647 h 329"/>
                <a:gd name="T50" fmla="*/ 2147483647 w 450"/>
                <a:gd name="T51" fmla="*/ 2147483647 h 329"/>
                <a:gd name="T52" fmla="*/ 2147483647 w 450"/>
                <a:gd name="T53" fmla="*/ 2147483647 h 329"/>
                <a:gd name="T54" fmla="*/ 2147483647 w 450"/>
                <a:gd name="T55" fmla="*/ 2147483647 h 329"/>
                <a:gd name="T56" fmla="*/ 2147483647 w 450"/>
                <a:gd name="T57" fmla="*/ 2147483647 h 329"/>
                <a:gd name="T58" fmla="*/ 2147483647 w 450"/>
                <a:gd name="T59" fmla="*/ 2147483647 h 329"/>
                <a:gd name="T60" fmla="*/ 2147483647 w 450"/>
                <a:gd name="T61" fmla="*/ 2147483647 h 329"/>
                <a:gd name="T62" fmla="*/ 2147483647 w 450"/>
                <a:gd name="T63" fmla="*/ 2147483647 h 329"/>
                <a:gd name="T64" fmla="*/ 2147483647 w 450"/>
                <a:gd name="T65" fmla="*/ 2147483647 h 329"/>
                <a:gd name="T66" fmla="*/ 2147483647 w 450"/>
                <a:gd name="T67" fmla="*/ 2147483647 h 329"/>
                <a:gd name="T68" fmla="*/ 2147483647 w 450"/>
                <a:gd name="T69" fmla="*/ 2147483647 h 329"/>
                <a:gd name="T70" fmla="*/ 2147483647 w 450"/>
                <a:gd name="T71" fmla="*/ 2147483647 h 329"/>
                <a:gd name="T72" fmla="*/ 2147483647 w 450"/>
                <a:gd name="T73" fmla="*/ 2147483647 h 329"/>
                <a:gd name="T74" fmla="*/ 2147483647 w 450"/>
                <a:gd name="T75" fmla="*/ 2147483647 h 329"/>
                <a:gd name="T76" fmla="*/ 2147483647 w 450"/>
                <a:gd name="T77" fmla="*/ 2147483647 h 329"/>
                <a:gd name="T78" fmla="*/ 2147483647 w 450"/>
                <a:gd name="T79" fmla="*/ 2147483647 h 329"/>
                <a:gd name="T80" fmla="*/ 2147483647 w 450"/>
                <a:gd name="T81" fmla="*/ 2147483647 h 329"/>
                <a:gd name="T82" fmla="*/ 2147483647 w 450"/>
                <a:gd name="T83" fmla="*/ 2147483647 h 329"/>
                <a:gd name="T84" fmla="*/ 2147483647 w 450"/>
                <a:gd name="T85" fmla="*/ 2147483647 h 329"/>
                <a:gd name="T86" fmla="*/ 2147483647 w 450"/>
                <a:gd name="T87" fmla="*/ 2147483647 h 329"/>
                <a:gd name="T88" fmla="*/ 2147483647 w 450"/>
                <a:gd name="T89" fmla="*/ 2147483647 h 329"/>
                <a:gd name="T90" fmla="*/ 2147483647 w 450"/>
                <a:gd name="T91" fmla="*/ 2147483647 h 329"/>
                <a:gd name="T92" fmla="*/ 2147483647 w 450"/>
                <a:gd name="T93" fmla="*/ 2147483647 h 329"/>
                <a:gd name="T94" fmla="*/ 2147483647 w 450"/>
                <a:gd name="T95" fmla="*/ 2147483647 h 329"/>
                <a:gd name="T96" fmla="*/ 2147483647 w 450"/>
                <a:gd name="T97" fmla="*/ 2147483647 h 329"/>
                <a:gd name="T98" fmla="*/ 2147483647 w 450"/>
                <a:gd name="T99" fmla="*/ 2147483647 h 329"/>
                <a:gd name="T100" fmla="*/ 2147483647 w 450"/>
                <a:gd name="T101" fmla="*/ 2147483647 h 329"/>
                <a:gd name="T102" fmla="*/ 2147483647 w 450"/>
                <a:gd name="T103" fmla="*/ 2147483647 h 329"/>
                <a:gd name="T104" fmla="*/ 2147483647 w 450"/>
                <a:gd name="T105" fmla="*/ 2147483647 h 329"/>
                <a:gd name="T106" fmla="*/ 2147483647 w 450"/>
                <a:gd name="T107" fmla="*/ 2147483647 h 329"/>
                <a:gd name="T108" fmla="*/ 2147483647 w 450"/>
                <a:gd name="T109" fmla="*/ 2147483647 h 329"/>
                <a:gd name="T110" fmla="*/ 2147483647 w 450"/>
                <a:gd name="T111" fmla="*/ 2147483647 h 329"/>
                <a:gd name="T112" fmla="*/ 2147483647 w 450"/>
                <a:gd name="T113" fmla="*/ 1345786606 h 329"/>
                <a:gd name="T114" fmla="*/ 2147483647 w 450"/>
                <a:gd name="T115" fmla="*/ 598096507 h 32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0"/>
                <a:gd name="T175" fmla="*/ 0 h 329"/>
                <a:gd name="T176" fmla="*/ 450 w 450"/>
                <a:gd name="T177" fmla="*/ 329 h 32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0" h="329">
                  <a:moveTo>
                    <a:pt x="430" y="4"/>
                  </a:moveTo>
                  <a:lnTo>
                    <a:pt x="408" y="4"/>
                  </a:lnTo>
                  <a:lnTo>
                    <a:pt x="391" y="0"/>
                  </a:lnTo>
                  <a:lnTo>
                    <a:pt x="375" y="0"/>
                  </a:lnTo>
                  <a:lnTo>
                    <a:pt x="353" y="4"/>
                  </a:lnTo>
                  <a:lnTo>
                    <a:pt x="333" y="4"/>
                  </a:lnTo>
                  <a:lnTo>
                    <a:pt x="316" y="4"/>
                  </a:lnTo>
                  <a:lnTo>
                    <a:pt x="298" y="9"/>
                  </a:lnTo>
                  <a:lnTo>
                    <a:pt x="282" y="13"/>
                  </a:lnTo>
                  <a:lnTo>
                    <a:pt x="261" y="13"/>
                  </a:lnTo>
                  <a:lnTo>
                    <a:pt x="245" y="22"/>
                  </a:lnTo>
                  <a:lnTo>
                    <a:pt x="227" y="25"/>
                  </a:lnTo>
                  <a:lnTo>
                    <a:pt x="210" y="33"/>
                  </a:lnTo>
                  <a:lnTo>
                    <a:pt x="190" y="42"/>
                  </a:lnTo>
                  <a:lnTo>
                    <a:pt x="177" y="46"/>
                  </a:lnTo>
                  <a:lnTo>
                    <a:pt x="155" y="55"/>
                  </a:lnTo>
                  <a:lnTo>
                    <a:pt x="143" y="68"/>
                  </a:lnTo>
                  <a:lnTo>
                    <a:pt x="122" y="80"/>
                  </a:lnTo>
                  <a:lnTo>
                    <a:pt x="101" y="93"/>
                  </a:lnTo>
                  <a:lnTo>
                    <a:pt x="71" y="110"/>
                  </a:lnTo>
                  <a:lnTo>
                    <a:pt x="51" y="130"/>
                  </a:lnTo>
                  <a:lnTo>
                    <a:pt x="29" y="152"/>
                  </a:lnTo>
                  <a:lnTo>
                    <a:pt x="16" y="177"/>
                  </a:lnTo>
                  <a:lnTo>
                    <a:pt x="4" y="198"/>
                  </a:lnTo>
                  <a:lnTo>
                    <a:pt x="0" y="227"/>
                  </a:lnTo>
                  <a:lnTo>
                    <a:pt x="0" y="245"/>
                  </a:lnTo>
                  <a:lnTo>
                    <a:pt x="0" y="260"/>
                  </a:lnTo>
                  <a:lnTo>
                    <a:pt x="4" y="278"/>
                  </a:lnTo>
                  <a:lnTo>
                    <a:pt x="16" y="295"/>
                  </a:lnTo>
                  <a:lnTo>
                    <a:pt x="24" y="307"/>
                  </a:lnTo>
                  <a:lnTo>
                    <a:pt x="42" y="320"/>
                  </a:lnTo>
                  <a:lnTo>
                    <a:pt x="59" y="324"/>
                  </a:lnTo>
                  <a:lnTo>
                    <a:pt x="84" y="329"/>
                  </a:lnTo>
                  <a:lnTo>
                    <a:pt x="97" y="324"/>
                  </a:lnTo>
                  <a:lnTo>
                    <a:pt x="113" y="320"/>
                  </a:lnTo>
                  <a:lnTo>
                    <a:pt x="130" y="311"/>
                  </a:lnTo>
                  <a:lnTo>
                    <a:pt x="148" y="300"/>
                  </a:lnTo>
                  <a:lnTo>
                    <a:pt x="164" y="291"/>
                  </a:lnTo>
                  <a:lnTo>
                    <a:pt x="181" y="278"/>
                  </a:lnTo>
                  <a:lnTo>
                    <a:pt x="198" y="269"/>
                  </a:lnTo>
                  <a:lnTo>
                    <a:pt x="214" y="260"/>
                  </a:lnTo>
                  <a:lnTo>
                    <a:pt x="227" y="256"/>
                  </a:lnTo>
                  <a:lnTo>
                    <a:pt x="240" y="253"/>
                  </a:lnTo>
                  <a:lnTo>
                    <a:pt x="252" y="249"/>
                  </a:lnTo>
                  <a:lnTo>
                    <a:pt x="265" y="249"/>
                  </a:lnTo>
                  <a:lnTo>
                    <a:pt x="278" y="240"/>
                  </a:lnTo>
                  <a:lnTo>
                    <a:pt x="294" y="240"/>
                  </a:lnTo>
                  <a:lnTo>
                    <a:pt x="307" y="240"/>
                  </a:lnTo>
                  <a:lnTo>
                    <a:pt x="320" y="240"/>
                  </a:lnTo>
                  <a:lnTo>
                    <a:pt x="337" y="240"/>
                  </a:lnTo>
                  <a:lnTo>
                    <a:pt x="349" y="240"/>
                  </a:lnTo>
                  <a:lnTo>
                    <a:pt x="362" y="240"/>
                  </a:lnTo>
                  <a:lnTo>
                    <a:pt x="379" y="245"/>
                  </a:lnTo>
                  <a:lnTo>
                    <a:pt x="391" y="245"/>
                  </a:lnTo>
                  <a:lnTo>
                    <a:pt x="404" y="249"/>
                  </a:lnTo>
                  <a:lnTo>
                    <a:pt x="421" y="253"/>
                  </a:lnTo>
                  <a:lnTo>
                    <a:pt x="433" y="260"/>
                  </a:lnTo>
                  <a:lnTo>
                    <a:pt x="446" y="256"/>
                  </a:lnTo>
                  <a:lnTo>
                    <a:pt x="450" y="249"/>
                  </a:lnTo>
                  <a:lnTo>
                    <a:pt x="450" y="232"/>
                  </a:lnTo>
                  <a:lnTo>
                    <a:pt x="442" y="227"/>
                  </a:lnTo>
                  <a:lnTo>
                    <a:pt x="421" y="214"/>
                  </a:lnTo>
                  <a:lnTo>
                    <a:pt x="400" y="210"/>
                  </a:lnTo>
                  <a:lnTo>
                    <a:pt x="375" y="207"/>
                  </a:lnTo>
                  <a:lnTo>
                    <a:pt x="353" y="207"/>
                  </a:lnTo>
                  <a:lnTo>
                    <a:pt x="333" y="203"/>
                  </a:lnTo>
                  <a:lnTo>
                    <a:pt x="311" y="203"/>
                  </a:lnTo>
                  <a:lnTo>
                    <a:pt x="291" y="207"/>
                  </a:lnTo>
                  <a:lnTo>
                    <a:pt x="269" y="210"/>
                  </a:lnTo>
                  <a:lnTo>
                    <a:pt x="248" y="210"/>
                  </a:lnTo>
                  <a:lnTo>
                    <a:pt x="227" y="219"/>
                  </a:lnTo>
                  <a:lnTo>
                    <a:pt x="206" y="227"/>
                  </a:lnTo>
                  <a:lnTo>
                    <a:pt x="190" y="236"/>
                  </a:lnTo>
                  <a:lnTo>
                    <a:pt x="168" y="240"/>
                  </a:lnTo>
                  <a:lnTo>
                    <a:pt x="148" y="253"/>
                  </a:lnTo>
                  <a:lnTo>
                    <a:pt x="130" y="260"/>
                  </a:lnTo>
                  <a:lnTo>
                    <a:pt x="113" y="278"/>
                  </a:lnTo>
                  <a:lnTo>
                    <a:pt x="97" y="274"/>
                  </a:lnTo>
                  <a:lnTo>
                    <a:pt x="84" y="274"/>
                  </a:lnTo>
                  <a:lnTo>
                    <a:pt x="71" y="274"/>
                  </a:lnTo>
                  <a:lnTo>
                    <a:pt x="62" y="274"/>
                  </a:lnTo>
                  <a:lnTo>
                    <a:pt x="46" y="269"/>
                  </a:lnTo>
                  <a:lnTo>
                    <a:pt x="37" y="260"/>
                  </a:lnTo>
                  <a:lnTo>
                    <a:pt x="29" y="249"/>
                  </a:lnTo>
                  <a:lnTo>
                    <a:pt x="33" y="236"/>
                  </a:lnTo>
                  <a:lnTo>
                    <a:pt x="37" y="214"/>
                  </a:lnTo>
                  <a:lnTo>
                    <a:pt x="51" y="198"/>
                  </a:lnTo>
                  <a:lnTo>
                    <a:pt x="59" y="185"/>
                  </a:lnTo>
                  <a:lnTo>
                    <a:pt x="66" y="172"/>
                  </a:lnTo>
                  <a:lnTo>
                    <a:pt x="80" y="156"/>
                  </a:lnTo>
                  <a:lnTo>
                    <a:pt x="93" y="148"/>
                  </a:lnTo>
                  <a:lnTo>
                    <a:pt x="113" y="126"/>
                  </a:lnTo>
                  <a:lnTo>
                    <a:pt x="135" y="114"/>
                  </a:lnTo>
                  <a:lnTo>
                    <a:pt x="155" y="101"/>
                  </a:lnTo>
                  <a:lnTo>
                    <a:pt x="185" y="84"/>
                  </a:lnTo>
                  <a:lnTo>
                    <a:pt x="198" y="75"/>
                  </a:lnTo>
                  <a:lnTo>
                    <a:pt x="210" y="68"/>
                  </a:lnTo>
                  <a:lnTo>
                    <a:pt x="227" y="64"/>
                  </a:lnTo>
                  <a:lnTo>
                    <a:pt x="240" y="55"/>
                  </a:lnTo>
                  <a:lnTo>
                    <a:pt x="252" y="51"/>
                  </a:lnTo>
                  <a:lnTo>
                    <a:pt x="269" y="46"/>
                  </a:lnTo>
                  <a:lnTo>
                    <a:pt x="287" y="42"/>
                  </a:lnTo>
                  <a:lnTo>
                    <a:pt x="303" y="42"/>
                  </a:lnTo>
                  <a:lnTo>
                    <a:pt x="316" y="38"/>
                  </a:lnTo>
                  <a:lnTo>
                    <a:pt x="333" y="33"/>
                  </a:lnTo>
                  <a:lnTo>
                    <a:pt x="349" y="33"/>
                  </a:lnTo>
                  <a:lnTo>
                    <a:pt x="366" y="33"/>
                  </a:lnTo>
                  <a:lnTo>
                    <a:pt x="379" y="33"/>
                  </a:lnTo>
                  <a:lnTo>
                    <a:pt x="400" y="33"/>
                  </a:lnTo>
                  <a:lnTo>
                    <a:pt x="413" y="38"/>
                  </a:lnTo>
                  <a:lnTo>
                    <a:pt x="430" y="42"/>
                  </a:lnTo>
                  <a:lnTo>
                    <a:pt x="442" y="33"/>
                  </a:lnTo>
                  <a:lnTo>
                    <a:pt x="446" y="25"/>
                  </a:lnTo>
                  <a:lnTo>
                    <a:pt x="442" y="9"/>
                  </a:lnTo>
                  <a:lnTo>
                    <a:pt x="43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9" name="Freeform 233"/>
            <p:cNvSpPr>
              <a:spLocks/>
            </p:cNvSpPr>
            <p:nvPr/>
          </p:nvSpPr>
          <p:spPr bwMode="auto">
            <a:xfrm>
              <a:off x="3565525" y="4629150"/>
              <a:ext cx="125412" cy="188913"/>
            </a:xfrm>
            <a:custGeom>
              <a:avLst/>
              <a:gdLst>
                <a:gd name="T0" fmla="*/ 2147483647 w 236"/>
                <a:gd name="T1" fmla="*/ 2147483647 h 357"/>
                <a:gd name="T2" fmla="*/ 2147483647 w 236"/>
                <a:gd name="T3" fmla="*/ 2147483647 h 357"/>
                <a:gd name="T4" fmla="*/ 2147483647 w 236"/>
                <a:gd name="T5" fmla="*/ 2147483647 h 357"/>
                <a:gd name="T6" fmla="*/ 2147483647 w 236"/>
                <a:gd name="T7" fmla="*/ 2147483647 h 357"/>
                <a:gd name="T8" fmla="*/ 2147483647 w 236"/>
                <a:gd name="T9" fmla="*/ 2147483647 h 357"/>
                <a:gd name="T10" fmla="*/ 2147483647 w 236"/>
                <a:gd name="T11" fmla="*/ 2147483647 h 357"/>
                <a:gd name="T12" fmla="*/ 2147483647 w 236"/>
                <a:gd name="T13" fmla="*/ 2147483647 h 357"/>
                <a:gd name="T14" fmla="*/ 2147483647 w 236"/>
                <a:gd name="T15" fmla="*/ 2147483647 h 357"/>
                <a:gd name="T16" fmla="*/ 2147483647 w 236"/>
                <a:gd name="T17" fmla="*/ 2147483647 h 357"/>
                <a:gd name="T18" fmla="*/ 2147483647 w 236"/>
                <a:gd name="T19" fmla="*/ 2147483647 h 357"/>
                <a:gd name="T20" fmla="*/ 2147483647 w 236"/>
                <a:gd name="T21" fmla="*/ 2147483647 h 357"/>
                <a:gd name="T22" fmla="*/ 2147483647 w 236"/>
                <a:gd name="T23" fmla="*/ 2147483647 h 357"/>
                <a:gd name="T24" fmla="*/ 2147483647 w 236"/>
                <a:gd name="T25" fmla="*/ 2147483647 h 357"/>
                <a:gd name="T26" fmla="*/ 2147483647 w 236"/>
                <a:gd name="T27" fmla="*/ 2147483647 h 357"/>
                <a:gd name="T28" fmla="*/ 2147483647 w 236"/>
                <a:gd name="T29" fmla="*/ 2147483647 h 357"/>
                <a:gd name="T30" fmla="*/ 2147483647 w 236"/>
                <a:gd name="T31" fmla="*/ 2147483647 h 357"/>
                <a:gd name="T32" fmla="*/ 2147483647 w 236"/>
                <a:gd name="T33" fmla="*/ 592800060 h 357"/>
                <a:gd name="T34" fmla="*/ 1350686359 w 236"/>
                <a:gd name="T35" fmla="*/ 0 h 357"/>
                <a:gd name="T36" fmla="*/ 750318811 w 236"/>
                <a:gd name="T37" fmla="*/ 2147483647 h 357"/>
                <a:gd name="T38" fmla="*/ 2147483647 w 236"/>
                <a:gd name="T39" fmla="*/ 2147483647 h 357"/>
                <a:gd name="T40" fmla="*/ 2147483647 w 236"/>
                <a:gd name="T41" fmla="*/ 2147483647 h 357"/>
                <a:gd name="T42" fmla="*/ 2147483647 w 236"/>
                <a:gd name="T43" fmla="*/ 2147483647 h 357"/>
                <a:gd name="T44" fmla="*/ 2147483647 w 236"/>
                <a:gd name="T45" fmla="*/ 2147483647 h 357"/>
                <a:gd name="T46" fmla="*/ 2147483647 w 236"/>
                <a:gd name="T47" fmla="*/ 2147483647 h 357"/>
                <a:gd name="T48" fmla="*/ 2147483647 w 236"/>
                <a:gd name="T49" fmla="*/ 2147483647 h 357"/>
                <a:gd name="T50" fmla="*/ 2147483647 w 236"/>
                <a:gd name="T51" fmla="*/ 2147483647 h 357"/>
                <a:gd name="T52" fmla="*/ 2147483647 w 236"/>
                <a:gd name="T53" fmla="*/ 2147483647 h 357"/>
                <a:gd name="T54" fmla="*/ 2147483647 w 236"/>
                <a:gd name="T55" fmla="*/ 2147483647 h 357"/>
                <a:gd name="T56" fmla="*/ 2147483647 w 236"/>
                <a:gd name="T57" fmla="*/ 2147483647 h 357"/>
                <a:gd name="T58" fmla="*/ 2147483647 w 236"/>
                <a:gd name="T59" fmla="*/ 2147483647 h 357"/>
                <a:gd name="T60" fmla="*/ 2147483647 w 236"/>
                <a:gd name="T61" fmla="*/ 2147483647 h 357"/>
                <a:gd name="T62" fmla="*/ 2147483647 w 236"/>
                <a:gd name="T63" fmla="*/ 2147483647 h 357"/>
                <a:gd name="T64" fmla="*/ 2147483647 w 236"/>
                <a:gd name="T65" fmla="*/ 2147483647 h 357"/>
                <a:gd name="T66" fmla="*/ 2147483647 w 236"/>
                <a:gd name="T67" fmla="*/ 2147483647 h 357"/>
                <a:gd name="T68" fmla="*/ 1350686359 w 236"/>
                <a:gd name="T69" fmla="*/ 2147483647 h 357"/>
                <a:gd name="T70" fmla="*/ 0 w 236"/>
                <a:gd name="T71" fmla="*/ 2147483647 h 357"/>
                <a:gd name="T72" fmla="*/ 1800820732 w 236"/>
                <a:gd name="T73" fmla="*/ 2147483647 h 3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6"/>
                <a:gd name="T112" fmla="*/ 0 h 357"/>
                <a:gd name="T113" fmla="*/ 236 w 236"/>
                <a:gd name="T114" fmla="*/ 357 h 3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6" h="357">
                  <a:moveTo>
                    <a:pt x="12" y="251"/>
                  </a:moveTo>
                  <a:lnTo>
                    <a:pt x="29" y="260"/>
                  </a:lnTo>
                  <a:lnTo>
                    <a:pt x="47" y="273"/>
                  </a:lnTo>
                  <a:lnTo>
                    <a:pt x="63" y="291"/>
                  </a:lnTo>
                  <a:lnTo>
                    <a:pt x="84" y="311"/>
                  </a:lnTo>
                  <a:lnTo>
                    <a:pt x="102" y="328"/>
                  </a:lnTo>
                  <a:lnTo>
                    <a:pt x="122" y="344"/>
                  </a:lnTo>
                  <a:lnTo>
                    <a:pt x="144" y="353"/>
                  </a:lnTo>
                  <a:lnTo>
                    <a:pt x="164" y="357"/>
                  </a:lnTo>
                  <a:lnTo>
                    <a:pt x="177" y="353"/>
                  </a:lnTo>
                  <a:lnTo>
                    <a:pt x="194" y="348"/>
                  </a:lnTo>
                  <a:lnTo>
                    <a:pt x="206" y="337"/>
                  </a:lnTo>
                  <a:lnTo>
                    <a:pt x="215" y="328"/>
                  </a:lnTo>
                  <a:lnTo>
                    <a:pt x="223" y="311"/>
                  </a:lnTo>
                  <a:lnTo>
                    <a:pt x="232" y="298"/>
                  </a:lnTo>
                  <a:lnTo>
                    <a:pt x="232" y="282"/>
                  </a:lnTo>
                  <a:lnTo>
                    <a:pt x="236" y="269"/>
                  </a:lnTo>
                  <a:lnTo>
                    <a:pt x="236" y="251"/>
                  </a:lnTo>
                  <a:lnTo>
                    <a:pt x="236" y="240"/>
                  </a:lnTo>
                  <a:lnTo>
                    <a:pt x="236" y="227"/>
                  </a:lnTo>
                  <a:lnTo>
                    <a:pt x="236" y="214"/>
                  </a:lnTo>
                  <a:lnTo>
                    <a:pt x="232" y="189"/>
                  </a:lnTo>
                  <a:lnTo>
                    <a:pt x="232" y="168"/>
                  </a:lnTo>
                  <a:lnTo>
                    <a:pt x="219" y="143"/>
                  </a:lnTo>
                  <a:lnTo>
                    <a:pt x="210" y="126"/>
                  </a:lnTo>
                  <a:lnTo>
                    <a:pt x="197" y="105"/>
                  </a:lnTo>
                  <a:lnTo>
                    <a:pt x="190" y="92"/>
                  </a:lnTo>
                  <a:lnTo>
                    <a:pt x="168" y="71"/>
                  </a:lnTo>
                  <a:lnTo>
                    <a:pt x="151" y="59"/>
                  </a:lnTo>
                  <a:lnTo>
                    <a:pt x="135" y="42"/>
                  </a:lnTo>
                  <a:lnTo>
                    <a:pt x="113" y="33"/>
                  </a:lnTo>
                  <a:lnTo>
                    <a:pt x="93" y="20"/>
                  </a:lnTo>
                  <a:lnTo>
                    <a:pt x="71" y="13"/>
                  </a:lnTo>
                  <a:lnTo>
                    <a:pt x="47" y="4"/>
                  </a:lnTo>
                  <a:lnTo>
                    <a:pt x="25" y="0"/>
                  </a:lnTo>
                  <a:lnTo>
                    <a:pt x="9" y="0"/>
                  </a:lnTo>
                  <a:lnTo>
                    <a:pt x="5" y="8"/>
                  </a:lnTo>
                  <a:lnTo>
                    <a:pt x="5" y="20"/>
                  </a:lnTo>
                  <a:lnTo>
                    <a:pt x="16" y="33"/>
                  </a:lnTo>
                  <a:lnTo>
                    <a:pt x="34" y="37"/>
                  </a:lnTo>
                  <a:lnTo>
                    <a:pt x="51" y="42"/>
                  </a:lnTo>
                  <a:lnTo>
                    <a:pt x="71" y="50"/>
                  </a:lnTo>
                  <a:lnTo>
                    <a:pt x="89" y="59"/>
                  </a:lnTo>
                  <a:lnTo>
                    <a:pt x="105" y="66"/>
                  </a:lnTo>
                  <a:lnTo>
                    <a:pt x="122" y="79"/>
                  </a:lnTo>
                  <a:lnTo>
                    <a:pt x="135" y="88"/>
                  </a:lnTo>
                  <a:lnTo>
                    <a:pt x="151" y="101"/>
                  </a:lnTo>
                  <a:lnTo>
                    <a:pt x="164" y="113"/>
                  </a:lnTo>
                  <a:lnTo>
                    <a:pt x="173" y="126"/>
                  </a:lnTo>
                  <a:lnTo>
                    <a:pt x="186" y="143"/>
                  </a:lnTo>
                  <a:lnTo>
                    <a:pt x="194" y="159"/>
                  </a:lnTo>
                  <a:lnTo>
                    <a:pt x="194" y="176"/>
                  </a:lnTo>
                  <a:lnTo>
                    <a:pt x="197" y="198"/>
                  </a:lnTo>
                  <a:lnTo>
                    <a:pt x="202" y="218"/>
                  </a:lnTo>
                  <a:lnTo>
                    <a:pt x="206" y="244"/>
                  </a:lnTo>
                  <a:lnTo>
                    <a:pt x="202" y="260"/>
                  </a:lnTo>
                  <a:lnTo>
                    <a:pt x="197" y="273"/>
                  </a:lnTo>
                  <a:lnTo>
                    <a:pt x="194" y="291"/>
                  </a:lnTo>
                  <a:lnTo>
                    <a:pt x="190" y="307"/>
                  </a:lnTo>
                  <a:lnTo>
                    <a:pt x="177" y="315"/>
                  </a:lnTo>
                  <a:lnTo>
                    <a:pt x="168" y="324"/>
                  </a:lnTo>
                  <a:lnTo>
                    <a:pt x="155" y="324"/>
                  </a:lnTo>
                  <a:lnTo>
                    <a:pt x="148" y="315"/>
                  </a:lnTo>
                  <a:lnTo>
                    <a:pt x="126" y="298"/>
                  </a:lnTo>
                  <a:lnTo>
                    <a:pt x="113" y="286"/>
                  </a:lnTo>
                  <a:lnTo>
                    <a:pt x="89" y="265"/>
                  </a:lnTo>
                  <a:lnTo>
                    <a:pt x="67" y="244"/>
                  </a:lnTo>
                  <a:lnTo>
                    <a:pt x="47" y="227"/>
                  </a:lnTo>
                  <a:lnTo>
                    <a:pt x="21" y="218"/>
                  </a:lnTo>
                  <a:lnTo>
                    <a:pt x="9" y="218"/>
                  </a:lnTo>
                  <a:lnTo>
                    <a:pt x="0" y="227"/>
                  </a:lnTo>
                  <a:lnTo>
                    <a:pt x="0" y="240"/>
                  </a:lnTo>
                  <a:lnTo>
                    <a:pt x="12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0" name="Freeform 234"/>
            <p:cNvSpPr>
              <a:spLocks/>
            </p:cNvSpPr>
            <p:nvPr/>
          </p:nvSpPr>
          <p:spPr bwMode="auto">
            <a:xfrm>
              <a:off x="3117850" y="5392738"/>
              <a:ext cx="73025" cy="125413"/>
            </a:xfrm>
            <a:custGeom>
              <a:avLst/>
              <a:gdLst>
                <a:gd name="T0" fmla="*/ 1304940942 w 139"/>
                <a:gd name="T1" fmla="*/ 2147483647 h 236"/>
                <a:gd name="T2" fmla="*/ 2147483647 w 139"/>
                <a:gd name="T3" fmla="*/ 2147483647 h 236"/>
                <a:gd name="T4" fmla="*/ 2147483647 w 139"/>
                <a:gd name="T5" fmla="*/ 2147483647 h 236"/>
                <a:gd name="T6" fmla="*/ 2147483647 w 139"/>
                <a:gd name="T7" fmla="*/ 2147483647 h 236"/>
                <a:gd name="T8" fmla="*/ 2147483647 w 139"/>
                <a:gd name="T9" fmla="*/ 2147483647 h 236"/>
                <a:gd name="T10" fmla="*/ 2147483647 w 139"/>
                <a:gd name="T11" fmla="*/ 2147483647 h 236"/>
                <a:gd name="T12" fmla="*/ 2147483647 w 139"/>
                <a:gd name="T13" fmla="*/ 2147483647 h 236"/>
                <a:gd name="T14" fmla="*/ 2147483647 w 139"/>
                <a:gd name="T15" fmla="*/ 2147483647 h 236"/>
                <a:gd name="T16" fmla="*/ 2147483647 w 139"/>
                <a:gd name="T17" fmla="*/ 2147483647 h 236"/>
                <a:gd name="T18" fmla="*/ 2147483647 w 139"/>
                <a:gd name="T19" fmla="*/ 2147483647 h 236"/>
                <a:gd name="T20" fmla="*/ 2147483647 w 139"/>
                <a:gd name="T21" fmla="*/ 2147483647 h 236"/>
                <a:gd name="T22" fmla="*/ 2147483647 w 139"/>
                <a:gd name="T23" fmla="*/ 2147483647 h 236"/>
                <a:gd name="T24" fmla="*/ 2147483647 w 139"/>
                <a:gd name="T25" fmla="*/ 2147483647 h 236"/>
                <a:gd name="T26" fmla="*/ 2147483647 w 139"/>
                <a:gd name="T27" fmla="*/ 2147483647 h 236"/>
                <a:gd name="T28" fmla="*/ 2147483647 w 139"/>
                <a:gd name="T29" fmla="*/ 2147483647 h 236"/>
                <a:gd name="T30" fmla="*/ 2147483647 w 139"/>
                <a:gd name="T31" fmla="*/ 2147483647 h 236"/>
                <a:gd name="T32" fmla="*/ 2147483647 w 139"/>
                <a:gd name="T33" fmla="*/ 2147483647 h 236"/>
                <a:gd name="T34" fmla="*/ 2147483647 w 139"/>
                <a:gd name="T35" fmla="*/ 2147483647 h 236"/>
                <a:gd name="T36" fmla="*/ 2147483647 w 139"/>
                <a:gd name="T37" fmla="*/ 2147483647 h 236"/>
                <a:gd name="T38" fmla="*/ 2147483647 w 139"/>
                <a:gd name="T39" fmla="*/ 2147483647 h 236"/>
                <a:gd name="T40" fmla="*/ 2147483647 w 139"/>
                <a:gd name="T41" fmla="*/ 2147483647 h 236"/>
                <a:gd name="T42" fmla="*/ 2147483647 w 139"/>
                <a:gd name="T43" fmla="*/ 2147483647 h 236"/>
                <a:gd name="T44" fmla="*/ 2147483647 w 139"/>
                <a:gd name="T45" fmla="*/ 2147483647 h 236"/>
                <a:gd name="T46" fmla="*/ 2147483647 w 139"/>
                <a:gd name="T47" fmla="*/ 2147483647 h 236"/>
                <a:gd name="T48" fmla="*/ 2147483647 w 139"/>
                <a:gd name="T49" fmla="*/ 2147483647 h 236"/>
                <a:gd name="T50" fmla="*/ 2147483647 w 139"/>
                <a:gd name="T51" fmla="*/ 2147483647 h 236"/>
                <a:gd name="T52" fmla="*/ 2147483647 w 139"/>
                <a:gd name="T53" fmla="*/ 2147483647 h 236"/>
                <a:gd name="T54" fmla="*/ 2147483647 w 139"/>
                <a:gd name="T55" fmla="*/ 2147483647 h 236"/>
                <a:gd name="T56" fmla="*/ 2147483647 w 139"/>
                <a:gd name="T57" fmla="*/ 750330640 h 236"/>
                <a:gd name="T58" fmla="*/ 1885098569 w 139"/>
                <a:gd name="T59" fmla="*/ 0 h 236"/>
                <a:gd name="T60" fmla="*/ 579882077 w 139"/>
                <a:gd name="T61" fmla="*/ 1200472588 h 236"/>
                <a:gd name="T62" fmla="*/ 0 w 139"/>
                <a:gd name="T63" fmla="*/ 2147483647 h 236"/>
                <a:gd name="T64" fmla="*/ 1304940942 w 139"/>
                <a:gd name="T65" fmla="*/ 2147483647 h 236"/>
                <a:gd name="T66" fmla="*/ 1304940942 w 139"/>
                <a:gd name="T67" fmla="*/ 2147483647 h 2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9"/>
                <a:gd name="T103" fmla="*/ 0 h 236"/>
                <a:gd name="T104" fmla="*/ 139 w 139"/>
                <a:gd name="T105" fmla="*/ 236 h 2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9" h="236">
                  <a:moveTo>
                    <a:pt x="9" y="34"/>
                  </a:moveTo>
                  <a:lnTo>
                    <a:pt x="29" y="51"/>
                  </a:lnTo>
                  <a:lnTo>
                    <a:pt x="46" y="71"/>
                  </a:lnTo>
                  <a:lnTo>
                    <a:pt x="59" y="93"/>
                  </a:lnTo>
                  <a:lnTo>
                    <a:pt x="75" y="113"/>
                  </a:lnTo>
                  <a:lnTo>
                    <a:pt x="88" y="139"/>
                  </a:lnTo>
                  <a:lnTo>
                    <a:pt x="97" y="164"/>
                  </a:lnTo>
                  <a:lnTo>
                    <a:pt x="97" y="177"/>
                  </a:lnTo>
                  <a:lnTo>
                    <a:pt x="101" y="193"/>
                  </a:lnTo>
                  <a:lnTo>
                    <a:pt x="101" y="206"/>
                  </a:lnTo>
                  <a:lnTo>
                    <a:pt x="101" y="219"/>
                  </a:lnTo>
                  <a:lnTo>
                    <a:pt x="110" y="232"/>
                  </a:lnTo>
                  <a:lnTo>
                    <a:pt x="122" y="236"/>
                  </a:lnTo>
                  <a:lnTo>
                    <a:pt x="135" y="232"/>
                  </a:lnTo>
                  <a:lnTo>
                    <a:pt x="139" y="219"/>
                  </a:lnTo>
                  <a:lnTo>
                    <a:pt x="139" y="202"/>
                  </a:lnTo>
                  <a:lnTo>
                    <a:pt x="135" y="186"/>
                  </a:lnTo>
                  <a:lnTo>
                    <a:pt x="130" y="168"/>
                  </a:lnTo>
                  <a:lnTo>
                    <a:pt x="130" y="155"/>
                  </a:lnTo>
                  <a:lnTo>
                    <a:pt x="122" y="139"/>
                  </a:lnTo>
                  <a:lnTo>
                    <a:pt x="117" y="126"/>
                  </a:lnTo>
                  <a:lnTo>
                    <a:pt x="114" y="109"/>
                  </a:lnTo>
                  <a:lnTo>
                    <a:pt x="110" y="97"/>
                  </a:lnTo>
                  <a:lnTo>
                    <a:pt x="97" y="84"/>
                  </a:lnTo>
                  <a:lnTo>
                    <a:pt x="88" y="71"/>
                  </a:lnTo>
                  <a:lnTo>
                    <a:pt x="80" y="58"/>
                  </a:lnTo>
                  <a:lnTo>
                    <a:pt x="71" y="47"/>
                  </a:lnTo>
                  <a:lnTo>
                    <a:pt x="51" y="25"/>
                  </a:lnTo>
                  <a:lnTo>
                    <a:pt x="25" y="5"/>
                  </a:lnTo>
                  <a:lnTo>
                    <a:pt x="13" y="0"/>
                  </a:lnTo>
                  <a:lnTo>
                    <a:pt x="4" y="8"/>
                  </a:lnTo>
                  <a:lnTo>
                    <a:pt x="0" y="21"/>
                  </a:lnTo>
                  <a:lnTo>
                    <a:pt x="9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11" name="Freeform 235"/>
            <p:cNvSpPr>
              <a:spLocks/>
            </p:cNvSpPr>
            <p:nvPr/>
          </p:nvSpPr>
          <p:spPr bwMode="auto">
            <a:xfrm>
              <a:off x="3756025" y="4872038"/>
              <a:ext cx="115887" cy="34925"/>
            </a:xfrm>
            <a:custGeom>
              <a:avLst/>
              <a:gdLst>
                <a:gd name="T0" fmla="*/ 1333430904 w 219"/>
                <a:gd name="T1" fmla="*/ 2147483647 h 66"/>
                <a:gd name="T2" fmla="*/ 2147483647 w 219"/>
                <a:gd name="T3" fmla="*/ 2147483647 h 66"/>
                <a:gd name="T4" fmla="*/ 2147483647 w 219"/>
                <a:gd name="T5" fmla="*/ 2147483647 h 66"/>
                <a:gd name="T6" fmla="*/ 2147483647 w 219"/>
                <a:gd name="T7" fmla="*/ 2147483647 h 66"/>
                <a:gd name="T8" fmla="*/ 2147483647 w 219"/>
                <a:gd name="T9" fmla="*/ 2147483647 h 66"/>
                <a:gd name="T10" fmla="*/ 2147483647 w 219"/>
                <a:gd name="T11" fmla="*/ 2147483647 h 66"/>
                <a:gd name="T12" fmla="*/ 2147483647 w 219"/>
                <a:gd name="T13" fmla="*/ 2147483647 h 66"/>
                <a:gd name="T14" fmla="*/ 2147483647 w 219"/>
                <a:gd name="T15" fmla="*/ 2147483647 h 66"/>
                <a:gd name="T16" fmla="*/ 2147483647 w 219"/>
                <a:gd name="T17" fmla="*/ 2147483647 h 66"/>
                <a:gd name="T18" fmla="*/ 2147483647 w 219"/>
                <a:gd name="T19" fmla="*/ 2147483647 h 66"/>
                <a:gd name="T20" fmla="*/ 2147483647 w 219"/>
                <a:gd name="T21" fmla="*/ 2147483647 h 66"/>
                <a:gd name="T22" fmla="*/ 2147483647 w 219"/>
                <a:gd name="T23" fmla="*/ 2147483647 h 66"/>
                <a:gd name="T24" fmla="*/ 2147483647 w 219"/>
                <a:gd name="T25" fmla="*/ 2147483647 h 66"/>
                <a:gd name="T26" fmla="*/ 2147483647 w 219"/>
                <a:gd name="T27" fmla="*/ 2147483647 h 66"/>
                <a:gd name="T28" fmla="*/ 2147483647 w 219"/>
                <a:gd name="T29" fmla="*/ 2147483647 h 66"/>
                <a:gd name="T30" fmla="*/ 2147483647 w 219"/>
                <a:gd name="T31" fmla="*/ 1926238272 h 66"/>
                <a:gd name="T32" fmla="*/ 2147483647 w 219"/>
                <a:gd name="T33" fmla="*/ 2147483647 h 66"/>
                <a:gd name="T34" fmla="*/ 2147483647 w 219"/>
                <a:gd name="T35" fmla="*/ 2147483647 h 66"/>
                <a:gd name="T36" fmla="*/ 2147483647 w 219"/>
                <a:gd name="T37" fmla="*/ 2147483647 h 66"/>
                <a:gd name="T38" fmla="*/ 2147483647 w 219"/>
                <a:gd name="T39" fmla="*/ 2147483647 h 66"/>
                <a:gd name="T40" fmla="*/ 2147483647 w 219"/>
                <a:gd name="T41" fmla="*/ 2147483647 h 66"/>
                <a:gd name="T42" fmla="*/ 2147483647 w 219"/>
                <a:gd name="T43" fmla="*/ 2147483647 h 66"/>
                <a:gd name="T44" fmla="*/ 2147483647 w 219"/>
                <a:gd name="T45" fmla="*/ 2147483647 h 66"/>
                <a:gd name="T46" fmla="*/ 2147483647 w 219"/>
                <a:gd name="T47" fmla="*/ 1926238272 h 66"/>
                <a:gd name="T48" fmla="*/ 2147483647 w 219"/>
                <a:gd name="T49" fmla="*/ 1185313206 h 66"/>
                <a:gd name="T50" fmla="*/ 1926222907 w 219"/>
                <a:gd name="T51" fmla="*/ 0 h 66"/>
                <a:gd name="T52" fmla="*/ 592791738 w 219"/>
                <a:gd name="T53" fmla="*/ 1926238272 h 66"/>
                <a:gd name="T54" fmla="*/ 0 w 219"/>
                <a:gd name="T55" fmla="*/ 2147483647 h 66"/>
                <a:gd name="T56" fmla="*/ 1333430904 w 219"/>
                <a:gd name="T57" fmla="*/ 2147483647 h 66"/>
                <a:gd name="T58" fmla="*/ 1333430904 w 219"/>
                <a:gd name="T59" fmla="*/ 2147483647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9"/>
                <a:gd name="T91" fmla="*/ 0 h 66"/>
                <a:gd name="T92" fmla="*/ 219 w 219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9" h="66">
                  <a:moveTo>
                    <a:pt x="9" y="37"/>
                  </a:moveTo>
                  <a:lnTo>
                    <a:pt x="29" y="46"/>
                  </a:lnTo>
                  <a:lnTo>
                    <a:pt x="59" y="55"/>
                  </a:lnTo>
                  <a:lnTo>
                    <a:pt x="80" y="63"/>
                  </a:lnTo>
                  <a:lnTo>
                    <a:pt x="106" y="66"/>
                  </a:lnTo>
                  <a:lnTo>
                    <a:pt x="117" y="63"/>
                  </a:lnTo>
                  <a:lnTo>
                    <a:pt x="130" y="63"/>
                  </a:lnTo>
                  <a:lnTo>
                    <a:pt x="143" y="63"/>
                  </a:lnTo>
                  <a:lnTo>
                    <a:pt x="157" y="63"/>
                  </a:lnTo>
                  <a:lnTo>
                    <a:pt x="168" y="59"/>
                  </a:lnTo>
                  <a:lnTo>
                    <a:pt x="181" y="55"/>
                  </a:lnTo>
                  <a:lnTo>
                    <a:pt x="194" y="50"/>
                  </a:lnTo>
                  <a:lnTo>
                    <a:pt x="210" y="50"/>
                  </a:lnTo>
                  <a:lnTo>
                    <a:pt x="214" y="37"/>
                  </a:lnTo>
                  <a:lnTo>
                    <a:pt x="219" y="24"/>
                  </a:lnTo>
                  <a:lnTo>
                    <a:pt x="214" y="13"/>
                  </a:lnTo>
                  <a:lnTo>
                    <a:pt x="203" y="17"/>
                  </a:lnTo>
                  <a:lnTo>
                    <a:pt x="177" y="20"/>
                  </a:lnTo>
                  <a:lnTo>
                    <a:pt x="157" y="28"/>
                  </a:lnTo>
                  <a:lnTo>
                    <a:pt x="130" y="28"/>
                  </a:lnTo>
                  <a:lnTo>
                    <a:pt x="110" y="28"/>
                  </a:lnTo>
                  <a:lnTo>
                    <a:pt x="88" y="28"/>
                  </a:lnTo>
                  <a:lnTo>
                    <a:pt x="68" y="20"/>
                  </a:lnTo>
                  <a:lnTo>
                    <a:pt x="46" y="13"/>
                  </a:lnTo>
                  <a:lnTo>
                    <a:pt x="29" y="8"/>
                  </a:lnTo>
                  <a:lnTo>
                    <a:pt x="13" y="0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9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4"/>
          <p:cNvSpPr>
            <a:spLocks/>
          </p:cNvSpPr>
          <p:nvPr/>
        </p:nvSpPr>
        <p:spPr bwMode="auto">
          <a:xfrm>
            <a:off x="107950" y="188913"/>
            <a:ext cx="8640763" cy="5903912"/>
          </a:xfrm>
          <a:custGeom>
            <a:avLst/>
            <a:gdLst>
              <a:gd name="T0" fmla="*/ 2147483647 w 728"/>
              <a:gd name="T1" fmla="*/ 2147483647 h 237"/>
              <a:gd name="T2" fmla="*/ 2147483647 w 728"/>
              <a:gd name="T3" fmla="*/ 2147483647 h 237"/>
              <a:gd name="T4" fmla="*/ 2147483647 w 728"/>
              <a:gd name="T5" fmla="*/ 2147483647 h 237"/>
              <a:gd name="T6" fmla="*/ 2147483647 w 728"/>
              <a:gd name="T7" fmla="*/ 2147483647 h 237"/>
              <a:gd name="T8" fmla="*/ 2147483647 w 728"/>
              <a:gd name="T9" fmla="*/ 2147483647 h 237"/>
              <a:gd name="T10" fmla="*/ 2147483647 w 728"/>
              <a:gd name="T11" fmla="*/ 2147483647 h 237"/>
              <a:gd name="T12" fmla="*/ 2147483647 w 728"/>
              <a:gd name="T13" fmla="*/ 2147483647 h 237"/>
              <a:gd name="T14" fmla="*/ 2147483647 w 728"/>
              <a:gd name="T15" fmla="*/ 2147483647 h 237"/>
              <a:gd name="T16" fmla="*/ 2147483647 w 728"/>
              <a:gd name="T17" fmla="*/ 2147483647 h 237"/>
              <a:gd name="T18" fmla="*/ 2147483647 w 728"/>
              <a:gd name="T19" fmla="*/ 2147483647 h 237"/>
              <a:gd name="T20" fmla="*/ 2147483647 w 728"/>
              <a:gd name="T21" fmla="*/ 2147483647 h 237"/>
              <a:gd name="T22" fmla="*/ 2147483647 w 728"/>
              <a:gd name="T23" fmla="*/ 2147483647 h 237"/>
              <a:gd name="T24" fmla="*/ 2147483647 w 728"/>
              <a:gd name="T25" fmla="*/ 2147483647 h 237"/>
              <a:gd name="T26" fmla="*/ 2147483647 w 728"/>
              <a:gd name="T27" fmla="*/ 2147483647 h 237"/>
              <a:gd name="T28" fmla="*/ 2147483647 w 728"/>
              <a:gd name="T29" fmla="*/ 2147483647 h 237"/>
              <a:gd name="T30" fmla="*/ 2147483647 w 728"/>
              <a:gd name="T31" fmla="*/ 2147483647 h 237"/>
              <a:gd name="T32" fmla="*/ 2147483647 w 728"/>
              <a:gd name="T33" fmla="*/ 2147483647 h 237"/>
              <a:gd name="T34" fmla="*/ 2147483647 w 728"/>
              <a:gd name="T35" fmla="*/ 2147483647 h 237"/>
              <a:gd name="T36" fmla="*/ 2147483647 w 728"/>
              <a:gd name="T37" fmla="*/ 2147483647 h 237"/>
              <a:gd name="T38" fmla="*/ 2147483647 w 728"/>
              <a:gd name="T39" fmla="*/ 2147483647 h 237"/>
              <a:gd name="T40" fmla="*/ 2147483647 w 728"/>
              <a:gd name="T41" fmla="*/ 2147483647 h 237"/>
              <a:gd name="T42" fmla="*/ 2147483647 w 728"/>
              <a:gd name="T43" fmla="*/ 0 h 237"/>
              <a:gd name="T44" fmla="*/ 2147483647 w 728"/>
              <a:gd name="T45" fmla="*/ 2147483647 h 237"/>
              <a:gd name="T46" fmla="*/ 2147483647 w 728"/>
              <a:gd name="T47" fmla="*/ 2147483647 h 237"/>
              <a:gd name="T48" fmla="*/ 2147483647 w 728"/>
              <a:gd name="T49" fmla="*/ 2147483647 h 237"/>
              <a:gd name="T50" fmla="*/ 2147483647 w 728"/>
              <a:gd name="T51" fmla="*/ 2147483647 h 237"/>
              <a:gd name="T52" fmla="*/ 2147483647 w 728"/>
              <a:gd name="T53" fmla="*/ 2147483647 h 237"/>
              <a:gd name="T54" fmla="*/ 2147483647 w 728"/>
              <a:gd name="T55" fmla="*/ 2147483647 h 237"/>
              <a:gd name="T56" fmla="*/ 2147483647 w 728"/>
              <a:gd name="T57" fmla="*/ 2147483647 h 237"/>
              <a:gd name="T58" fmla="*/ 2147483647 w 728"/>
              <a:gd name="T59" fmla="*/ 2147483647 h 237"/>
              <a:gd name="T60" fmla="*/ 2147483647 w 728"/>
              <a:gd name="T61" fmla="*/ 2147483647 h 237"/>
              <a:gd name="T62" fmla="*/ 2147483647 w 728"/>
              <a:gd name="T63" fmla="*/ 2147483647 h 237"/>
              <a:gd name="T64" fmla="*/ 2147483647 w 728"/>
              <a:gd name="T65" fmla="*/ 2147483647 h 237"/>
              <a:gd name="T66" fmla="*/ 2147483647 w 728"/>
              <a:gd name="T67" fmla="*/ 2147483647 h 237"/>
              <a:gd name="T68" fmla="*/ 2147483647 w 728"/>
              <a:gd name="T69" fmla="*/ 2147483647 h 237"/>
              <a:gd name="T70" fmla="*/ 2147483647 w 728"/>
              <a:gd name="T71" fmla="*/ 2147483647 h 237"/>
              <a:gd name="T72" fmla="*/ 2147483647 w 728"/>
              <a:gd name="T73" fmla="*/ 2147483647 h 237"/>
              <a:gd name="T74" fmla="*/ 2147483647 w 728"/>
              <a:gd name="T75" fmla="*/ 2147483647 h 237"/>
              <a:gd name="T76" fmla="*/ 2147483647 w 728"/>
              <a:gd name="T77" fmla="*/ 2147483647 h 237"/>
              <a:gd name="T78" fmla="*/ 2147483647 w 728"/>
              <a:gd name="T79" fmla="*/ 2147483647 h 237"/>
              <a:gd name="T80" fmla="*/ 2147483647 w 728"/>
              <a:gd name="T81" fmla="*/ 2147483647 h 237"/>
              <a:gd name="T82" fmla="*/ 2147483647 w 728"/>
              <a:gd name="T83" fmla="*/ 2147483647 h 237"/>
              <a:gd name="T84" fmla="*/ 2147483647 w 728"/>
              <a:gd name="T85" fmla="*/ 2147483647 h 237"/>
              <a:gd name="T86" fmla="*/ 2147483647 w 728"/>
              <a:gd name="T87" fmla="*/ 2147483647 h 237"/>
              <a:gd name="T88" fmla="*/ 2147483647 w 728"/>
              <a:gd name="T89" fmla="*/ 2147483647 h 237"/>
              <a:gd name="T90" fmla="*/ 2147483647 w 728"/>
              <a:gd name="T91" fmla="*/ 2147483647 h 237"/>
              <a:gd name="T92" fmla="*/ 2147483647 w 728"/>
              <a:gd name="T93" fmla="*/ 2147483647 h 237"/>
              <a:gd name="T94" fmla="*/ 2147483647 w 728"/>
              <a:gd name="T95" fmla="*/ 2147483647 h 237"/>
              <a:gd name="T96" fmla="*/ 2147483647 w 728"/>
              <a:gd name="T97" fmla="*/ 2147483647 h 237"/>
              <a:gd name="T98" fmla="*/ 2147483647 w 728"/>
              <a:gd name="T99" fmla="*/ 2147483647 h 237"/>
              <a:gd name="T100" fmla="*/ 2147483647 w 728"/>
              <a:gd name="T101" fmla="*/ 2147483647 h 237"/>
              <a:gd name="T102" fmla="*/ 2147483647 w 728"/>
              <a:gd name="T103" fmla="*/ 2147483647 h 237"/>
              <a:gd name="T104" fmla="*/ 2147483647 w 728"/>
              <a:gd name="T105" fmla="*/ 2147483647 h 237"/>
              <a:gd name="T106" fmla="*/ 2147483647 w 728"/>
              <a:gd name="T107" fmla="*/ 2147483647 h 237"/>
              <a:gd name="T108" fmla="*/ 2147483647 w 728"/>
              <a:gd name="T109" fmla="*/ 2147483647 h 237"/>
              <a:gd name="T110" fmla="*/ 2147483647 w 728"/>
              <a:gd name="T111" fmla="*/ 2147483647 h 237"/>
              <a:gd name="T112" fmla="*/ 2147483647 w 728"/>
              <a:gd name="T113" fmla="*/ 2147483647 h 237"/>
              <a:gd name="T114" fmla="*/ 2147483647 w 728"/>
              <a:gd name="T115" fmla="*/ 2147483647 h 2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8"/>
              <a:gd name="T175" fmla="*/ 0 h 237"/>
              <a:gd name="T176" fmla="*/ 728 w 728"/>
              <a:gd name="T177" fmla="*/ 237 h 23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8" h="237">
                <a:moveTo>
                  <a:pt x="645" y="207"/>
                </a:moveTo>
                <a:lnTo>
                  <a:pt x="628" y="199"/>
                </a:lnTo>
                <a:lnTo>
                  <a:pt x="613" y="189"/>
                </a:lnTo>
                <a:lnTo>
                  <a:pt x="597" y="176"/>
                </a:lnTo>
                <a:lnTo>
                  <a:pt x="583" y="161"/>
                </a:lnTo>
                <a:lnTo>
                  <a:pt x="570" y="147"/>
                </a:lnTo>
                <a:lnTo>
                  <a:pt x="558" y="132"/>
                </a:lnTo>
                <a:lnTo>
                  <a:pt x="549" y="118"/>
                </a:lnTo>
                <a:lnTo>
                  <a:pt x="539" y="105"/>
                </a:lnTo>
                <a:lnTo>
                  <a:pt x="528" y="100"/>
                </a:lnTo>
                <a:lnTo>
                  <a:pt x="515" y="97"/>
                </a:lnTo>
                <a:lnTo>
                  <a:pt x="500" y="100"/>
                </a:lnTo>
                <a:lnTo>
                  <a:pt x="485" y="102"/>
                </a:lnTo>
                <a:lnTo>
                  <a:pt x="470" y="105"/>
                </a:lnTo>
                <a:lnTo>
                  <a:pt x="457" y="108"/>
                </a:lnTo>
                <a:lnTo>
                  <a:pt x="447" y="106"/>
                </a:lnTo>
                <a:lnTo>
                  <a:pt x="440" y="102"/>
                </a:lnTo>
                <a:lnTo>
                  <a:pt x="437" y="100"/>
                </a:lnTo>
                <a:lnTo>
                  <a:pt x="435" y="96"/>
                </a:lnTo>
                <a:lnTo>
                  <a:pt x="432" y="93"/>
                </a:lnTo>
                <a:lnTo>
                  <a:pt x="430" y="91"/>
                </a:lnTo>
                <a:lnTo>
                  <a:pt x="430" y="30"/>
                </a:lnTo>
                <a:lnTo>
                  <a:pt x="396" y="64"/>
                </a:lnTo>
                <a:lnTo>
                  <a:pt x="392" y="63"/>
                </a:lnTo>
                <a:lnTo>
                  <a:pt x="388" y="60"/>
                </a:lnTo>
                <a:lnTo>
                  <a:pt x="384" y="59"/>
                </a:lnTo>
                <a:lnTo>
                  <a:pt x="380" y="58"/>
                </a:lnTo>
                <a:lnTo>
                  <a:pt x="369" y="9"/>
                </a:lnTo>
                <a:lnTo>
                  <a:pt x="339" y="64"/>
                </a:lnTo>
                <a:lnTo>
                  <a:pt x="333" y="68"/>
                </a:lnTo>
                <a:lnTo>
                  <a:pt x="326" y="74"/>
                </a:lnTo>
                <a:lnTo>
                  <a:pt x="318" y="80"/>
                </a:lnTo>
                <a:lnTo>
                  <a:pt x="312" y="87"/>
                </a:lnTo>
                <a:lnTo>
                  <a:pt x="304" y="79"/>
                </a:lnTo>
                <a:lnTo>
                  <a:pt x="296" y="71"/>
                </a:lnTo>
                <a:lnTo>
                  <a:pt x="290" y="63"/>
                </a:lnTo>
                <a:lnTo>
                  <a:pt x="282" y="55"/>
                </a:lnTo>
                <a:lnTo>
                  <a:pt x="274" y="46"/>
                </a:lnTo>
                <a:lnTo>
                  <a:pt x="263" y="36"/>
                </a:lnTo>
                <a:lnTo>
                  <a:pt x="252" y="24"/>
                </a:lnTo>
                <a:lnTo>
                  <a:pt x="236" y="9"/>
                </a:lnTo>
                <a:lnTo>
                  <a:pt x="228" y="4"/>
                </a:lnTo>
                <a:lnTo>
                  <a:pt x="219" y="0"/>
                </a:lnTo>
                <a:lnTo>
                  <a:pt x="208" y="0"/>
                </a:lnTo>
                <a:lnTo>
                  <a:pt x="198" y="2"/>
                </a:lnTo>
                <a:lnTo>
                  <a:pt x="186" y="4"/>
                </a:lnTo>
                <a:lnTo>
                  <a:pt x="173" y="8"/>
                </a:lnTo>
                <a:lnTo>
                  <a:pt x="160" y="13"/>
                </a:lnTo>
                <a:lnTo>
                  <a:pt x="146" y="19"/>
                </a:lnTo>
                <a:lnTo>
                  <a:pt x="130" y="24"/>
                </a:lnTo>
                <a:lnTo>
                  <a:pt x="114" y="30"/>
                </a:lnTo>
                <a:lnTo>
                  <a:pt x="97" y="36"/>
                </a:lnTo>
                <a:lnTo>
                  <a:pt x="80" y="41"/>
                </a:lnTo>
                <a:lnTo>
                  <a:pt x="62" y="45"/>
                </a:lnTo>
                <a:lnTo>
                  <a:pt x="42" y="46"/>
                </a:lnTo>
                <a:lnTo>
                  <a:pt x="21" y="47"/>
                </a:lnTo>
                <a:lnTo>
                  <a:pt x="0" y="46"/>
                </a:lnTo>
                <a:lnTo>
                  <a:pt x="2" y="47"/>
                </a:lnTo>
                <a:lnTo>
                  <a:pt x="6" y="53"/>
                </a:lnTo>
                <a:lnTo>
                  <a:pt x="14" y="58"/>
                </a:lnTo>
                <a:lnTo>
                  <a:pt x="29" y="64"/>
                </a:lnTo>
                <a:lnTo>
                  <a:pt x="53" y="70"/>
                </a:lnTo>
                <a:lnTo>
                  <a:pt x="86" y="74"/>
                </a:lnTo>
                <a:lnTo>
                  <a:pt x="131" y="74"/>
                </a:lnTo>
                <a:lnTo>
                  <a:pt x="191" y="70"/>
                </a:lnTo>
                <a:lnTo>
                  <a:pt x="202" y="83"/>
                </a:lnTo>
                <a:lnTo>
                  <a:pt x="212" y="93"/>
                </a:lnTo>
                <a:lnTo>
                  <a:pt x="224" y="101"/>
                </a:lnTo>
                <a:lnTo>
                  <a:pt x="237" y="109"/>
                </a:lnTo>
                <a:lnTo>
                  <a:pt x="249" y="114"/>
                </a:lnTo>
                <a:lnTo>
                  <a:pt x="263" y="117"/>
                </a:lnTo>
                <a:lnTo>
                  <a:pt x="277" y="119"/>
                </a:lnTo>
                <a:lnTo>
                  <a:pt x="290" y="121"/>
                </a:lnTo>
                <a:lnTo>
                  <a:pt x="288" y="136"/>
                </a:lnTo>
                <a:lnTo>
                  <a:pt x="290" y="155"/>
                </a:lnTo>
                <a:lnTo>
                  <a:pt x="296" y="172"/>
                </a:lnTo>
                <a:lnTo>
                  <a:pt x="308" y="185"/>
                </a:lnTo>
                <a:lnTo>
                  <a:pt x="335" y="198"/>
                </a:lnTo>
                <a:lnTo>
                  <a:pt x="359" y="203"/>
                </a:lnTo>
                <a:lnTo>
                  <a:pt x="379" y="202"/>
                </a:lnTo>
                <a:lnTo>
                  <a:pt x="394" y="195"/>
                </a:lnTo>
                <a:lnTo>
                  <a:pt x="406" y="186"/>
                </a:lnTo>
                <a:lnTo>
                  <a:pt x="415" y="176"/>
                </a:lnTo>
                <a:lnTo>
                  <a:pt x="420" y="165"/>
                </a:lnTo>
                <a:lnTo>
                  <a:pt x="423" y="157"/>
                </a:lnTo>
                <a:lnTo>
                  <a:pt x="432" y="166"/>
                </a:lnTo>
                <a:lnTo>
                  <a:pt x="443" y="172"/>
                </a:lnTo>
                <a:lnTo>
                  <a:pt x="454" y="176"/>
                </a:lnTo>
                <a:lnTo>
                  <a:pt x="466" y="178"/>
                </a:lnTo>
                <a:lnTo>
                  <a:pt x="479" y="177"/>
                </a:lnTo>
                <a:lnTo>
                  <a:pt x="491" y="174"/>
                </a:lnTo>
                <a:lnTo>
                  <a:pt x="502" y="170"/>
                </a:lnTo>
                <a:lnTo>
                  <a:pt x="509" y="164"/>
                </a:lnTo>
                <a:lnTo>
                  <a:pt x="537" y="185"/>
                </a:lnTo>
                <a:lnTo>
                  <a:pt x="562" y="203"/>
                </a:lnTo>
                <a:lnTo>
                  <a:pt x="585" y="216"/>
                </a:lnTo>
                <a:lnTo>
                  <a:pt x="606" y="225"/>
                </a:lnTo>
                <a:lnTo>
                  <a:pt x="626" y="232"/>
                </a:lnTo>
                <a:lnTo>
                  <a:pt x="644" y="236"/>
                </a:lnTo>
                <a:lnTo>
                  <a:pt x="660" y="237"/>
                </a:lnTo>
                <a:lnTo>
                  <a:pt x="674" y="237"/>
                </a:lnTo>
                <a:lnTo>
                  <a:pt x="687" y="235"/>
                </a:lnTo>
                <a:lnTo>
                  <a:pt x="698" y="232"/>
                </a:lnTo>
                <a:lnTo>
                  <a:pt x="707" y="228"/>
                </a:lnTo>
                <a:lnTo>
                  <a:pt x="715" y="225"/>
                </a:lnTo>
                <a:lnTo>
                  <a:pt x="720" y="221"/>
                </a:lnTo>
                <a:lnTo>
                  <a:pt x="725" y="218"/>
                </a:lnTo>
                <a:lnTo>
                  <a:pt x="727" y="216"/>
                </a:lnTo>
                <a:lnTo>
                  <a:pt x="728" y="215"/>
                </a:lnTo>
                <a:lnTo>
                  <a:pt x="716" y="216"/>
                </a:lnTo>
                <a:lnTo>
                  <a:pt x="704" y="216"/>
                </a:lnTo>
                <a:lnTo>
                  <a:pt x="694" y="216"/>
                </a:lnTo>
                <a:lnTo>
                  <a:pt x="683" y="216"/>
                </a:lnTo>
                <a:lnTo>
                  <a:pt x="673" y="215"/>
                </a:lnTo>
                <a:lnTo>
                  <a:pt x="664" y="212"/>
                </a:lnTo>
                <a:lnTo>
                  <a:pt x="655" y="210"/>
                </a:lnTo>
                <a:lnTo>
                  <a:pt x="645" y="207"/>
                </a:lnTo>
                <a:close/>
              </a:path>
            </a:pathLst>
          </a:custGeom>
          <a:solidFill>
            <a:srgbClr val="59595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upp 210"/>
          <p:cNvGrpSpPr>
            <a:grpSpLocks/>
          </p:cNvGrpSpPr>
          <p:nvPr/>
        </p:nvGrpSpPr>
        <p:grpSpPr bwMode="auto">
          <a:xfrm>
            <a:off x="250825" y="333375"/>
            <a:ext cx="8569325" cy="6191250"/>
            <a:chOff x="250825" y="333375"/>
            <a:chExt cx="8208963" cy="6151563"/>
          </a:xfrm>
        </p:grpSpPr>
        <p:sp>
          <p:nvSpPr>
            <p:cNvPr id="614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0825" y="333375"/>
              <a:ext cx="8208963" cy="615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auto">
            <a:xfrm>
              <a:off x="292100" y="333375"/>
              <a:ext cx="6877050" cy="6097588"/>
            </a:xfrm>
            <a:custGeom>
              <a:avLst/>
              <a:gdLst>
                <a:gd name="T0" fmla="*/ 2147483647 w 4332"/>
                <a:gd name="T1" fmla="*/ 645160087 h 3841"/>
                <a:gd name="T2" fmla="*/ 2147483647 w 4332"/>
                <a:gd name="T3" fmla="*/ 725805073 h 3841"/>
                <a:gd name="T4" fmla="*/ 2147483647 w 4332"/>
                <a:gd name="T5" fmla="*/ 897175867 h 3841"/>
                <a:gd name="T6" fmla="*/ 2147483647 w 4332"/>
                <a:gd name="T7" fmla="*/ 942538672 h 3841"/>
                <a:gd name="T8" fmla="*/ 2147483647 w 4332"/>
                <a:gd name="T9" fmla="*/ 1239917058 h 3841"/>
                <a:gd name="T10" fmla="*/ 2147483647 w 4332"/>
                <a:gd name="T11" fmla="*/ 1509574524 h 3841"/>
                <a:gd name="T12" fmla="*/ 2147483647 w 4332"/>
                <a:gd name="T13" fmla="*/ 1922880475 h 3841"/>
                <a:gd name="T14" fmla="*/ 2147483647 w 4332"/>
                <a:gd name="T15" fmla="*/ 2147483647 h 3841"/>
                <a:gd name="T16" fmla="*/ 2147483647 w 4332"/>
                <a:gd name="T17" fmla="*/ 2147483647 h 3841"/>
                <a:gd name="T18" fmla="*/ 2147483647 w 4332"/>
                <a:gd name="T19" fmla="*/ 2147483647 h 3841"/>
                <a:gd name="T20" fmla="*/ 2147483647 w 4332"/>
                <a:gd name="T21" fmla="*/ 2147483647 h 3841"/>
                <a:gd name="T22" fmla="*/ 2147483647 w 4332"/>
                <a:gd name="T23" fmla="*/ 2147483647 h 3841"/>
                <a:gd name="T24" fmla="*/ 2147483647 w 4332"/>
                <a:gd name="T25" fmla="*/ 2147483647 h 3841"/>
                <a:gd name="T26" fmla="*/ 2147483647 w 4332"/>
                <a:gd name="T27" fmla="*/ 2147483647 h 3841"/>
                <a:gd name="T28" fmla="*/ 2147483647 w 4332"/>
                <a:gd name="T29" fmla="*/ 2147483647 h 3841"/>
                <a:gd name="T30" fmla="*/ 2147483647 w 4332"/>
                <a:gd name="T31" fmla="*/ 2147483647 h 3841"/>
                <a:gd name="T32" fmla="*/ 2147483647 w 4332"/>
                <a:gd name="T33" fmla="*/ 2147483647 h 3841"/>
                <a:gd name="T34" fmla="*/ 2147483647 w 4332"/>
                <a:gd name="T35" fmla="*/ 2147483647 h 3841"/>
                <a:gd name="T36" fmla="*/ 2147483647 w 4332"/>
                <a:gd name="T37" fmla="*/ 2147483647 h 3841"/>
                <a:gd name="T38" fmla="*/ 2147483647 w 4332"/>
                <a:gd name="T39" fmla="*/ 2147483647 h 3841"/>
                <a:gd name="T40" fmla="*/ 2147483647 w 4332"/>
                <a:gd name="T41" fmla="*/ 2147483647 h 3841"/>
                <a:gd name="T42" fmla="*/ 2147483647 w 4332"/>
                <a:gd name="T43" fmla="*/ 2147483647 h 3841"/>
                <a:gd name="T44" fmla="*/ 2147483647 w 4332"/>
                <a:gd name="T45" fmla="*/ 2147483647 h 3841"/>
                <a:gd name="T46" fmla="*/ 2147483647 w 4332"/>
                <a:gd name="T47" fmla="*/ 2147483647 h 3841"/>
                <a:gd name="T48" fmla="*/ 2147483647 w 4332"/>
                <a:gd name="T49" fmla="*/ 2147483647 h 3841"/>
                <a:gd name="T50" fmla="*/ 2147483647 w 4332"/>
                <a:gd name="T51" fmla="*/ 2147483647 h 3841"/>
                <a:gd name="T52" fmla="*/ 2147483647 w 4332"/>
                <a:gd name="T53" fmla="*/ 2147483647 h 3841"/>
                <a:gd name="T54" fmla="*/ 2147483647 w 4332"/>
                <a:gd name="T55" fmla="*/ 2147483647 h 3841"/>
                <a:gd name="T56" fmla="*/ 2147483647 w 4332"/>
                <a:gd name="T57" fmla="*/ 2147483647 h 3841"/>
                <a:gd name="T58" fmla="*/ 2147483647 w 4332"/>
                <a:gd name="T59" fmla="*/ 2147483647 h 3841"/>
                <a:gd name="T60" fmla="*/ 2147483647 w 4332"/>
                <a:gd name="T61" fmla="*/ 2147483647 h 3841"/>
                <a:gd name="T62" fmla="*/ 2147483647 w 4332"/>
                <a:gd name="T63" fmla="*/ 2147483647 h 3841"/>
                <a:gd name="T64" fmla="*/ 2147483647 w 4332"/>
                <a:gd name="T65" fmla="*/ 2147483647 h 3841"/>
                <a:gd name="T66" fmla="*/ 2147483647 w 4332"/>
                <a:gd name="T67" fmla="*/ 2147483647 h 3841"/>
                <a:gd name="T68" fmla="*/ 2147483647 w 4332"/>
                <a:gd name="T69" fmla="*/ 2147483647 h 3841"/>
                <a:gd name="T70" fmla="*/ 2147483647 w 4332"/>
                <a:gd name="T71" fmla="*/ 2147483647 h 3841"/>
                <a:gd name="T72" fmla="*/ 2074087659 w 4332"/>
                <a:gd name="T73" fmla="*/ 2147483647 h 3841"/>
                <a:gd name="T74" fmla="*/ 1587698119 w 4332"/>
                <a:gd name="T75" fmla="*/ 2147483647 h 3841"/>
                <a:gd name="T76" fmla="*/ 1098788026 w 4332"/>
                <a:gd name="T77" fmla="*/ 2147483647 h 3841"/>
                <a:gd name="T78" fmla="*/ 725804871 w 4332"/>
                <a:gd name="T79" fmla="*/ 2147483647 h 3841"/>
                <a:gd name="T80" fmla="*/ 20161247 w 4332"/>
                <a:gd name="T81" fmla="*/ 2147483647 h 3841"/>
                <a:gd name="T82" fmla="*/ 85685299 w 4332"/>
                <a:gd name="T83" fmla="*/ 2147483647 h 3841"/>
                <a:gd name="T84" fmla="*/ 388103987 w 4332"/>
                <a:gd name="T85" fmla="*/ 2147483647 h 3841"/>
                <a:gd name="T86" fmla="*/ 1323082625 w 4332"/>
                <a:gd name="T87" fmla="*/ 1653222612 h 3841"/>
                <a:gd name="T88" fmla="*/ 2147483647 w 4332"/>
                <a:gd name="T89" fmla="*/ 922377425 h 3841"/>
                <a:gd name="T90" fmla="*/ 2147483647 w 4332"/>
                <a:gd name="T91" fmla="*/ 693043842 h 3841"/>
                <a:gd name="T92" fmla="*/ 2147483647 w 4332"/>
                <a:gd name="T93" fmla="*/ 624998841 h 3841"/>
                <a:gd name="T94" fmla="*/ 2147483647 w 4332"/>
                <a:gd name="T95" fmla="*/ 677922907 h 3841"/>
                <a:gd name="T96" fmla="*/ 2147483647 w 4332"/>
                <a:gd name="T97" fmla="*/ 546874804 h 3841"/>
                <a:gd name="T98" fmla="*/ 2147483647 w 4332"/>
                <a:gd name="T99" fmla="*/ 587197297 h 3841"/>
                <a:gd name="T100" fmla="*/ 2147483647 w 4332"/>
                <a:gd name="T101" fmla="*/ 146169087 h 3841"/>
                <a:gd name="T102" fmla="*/ 2147483647 w 4332"/>
                <a:gd name="T103" fmla="*/ 45362817 h 3841"/>
                <a:gd name="T104" fmla="*/ 2147483647 w 4332"/>
                <a:gd name="T105" fmla="*/ 269657565 h 38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332"/>
                <a:gd name="T160" fmla="*/ 0 h 3841"/>
                <a:gd name="T161" fmla="*/ 4332 w 4332"/>
                <a:gd name="T162" fmla="*/ 3841 h 38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332" h="3841">
                  <a:moveTo>
                    <a:pt x="2637" y="254"/>
                  </a:moveTo>
                  <a:lnTo>
                    <a:pt x="2647" y="256"/>
                  </a:lnTo>
                  <a:lnTo>
                    <a:pt x="2660" y="259"/>
                  </a:lnTo>
                  <a:lnTo>
                    <a:pt x="2676" y="259"/>
                  </a:lnTo>
                  <a:lnTo>
                    <a:pt x="2689" y="256"/>
                  </a:lnTo>
                  <a:lnTo>
                    <a:pt x="2705" y="256"/>
                  </a:lnTo>
                  <a:lnTo>
                    <a:pt x="2720" y="256"/>
                  </a:lnTo>
                  <a:lnTo>
                    <a:pt x="2736" y="259"/>
                  </a:lnTo>
                  <a:lnTo>
                    <a:pt x="2749" y="261"/>
                  </a:lnTo>
                  <a:lnTo>
                    <a:pt x="2778" y="269"/>
                  </a:lnTo>
                  <a:lnTo>
                    <a:pt x="2809" y="280"/>
                  </a:lnTo>
                  <a:lnTo>
                    <a:pt x="2838" y="288"/>
                  </a:lnTo>
                  <a:lnTo>
                    <a:pt x="2867" y="295"/>
                  </a:lnTo>
                  <a:lnTo>
                    <a:pt x="2893" y="306"/>
                  </a:lnTo>
                  <a:lnTo>
                    <a:pt x="2921" y="319"/>
                  </a:lnTo>
                  <a:lnTo>
                    <a:pt x="2948" y="337"/>
                  </a:lnTo>
                  <a:lnTo>
                    <a:pt x="2971" y="358"/>
                  </a:lnTo>
                  <a:lnTo>
                    <a:pt x="2997" y="356"/>
                  </a:lnTo>
                  <a:lnTo>
                    <a:pt x="3023" y="356"/>
                  </a:lnTo>
                  <a:lnTo>
                    <a:pt x="3047" y="361"/>
                  </a:lnTo>
                  <a:lnTo>
                    <a:pt x="3070" y="363"/>
                  </a:lnTo>
                  <a:lnTo>
                    <a:pt x="3094" y="369"/>
                  </a:lnTo>
                  <a:lnTo>
                    <a:pt x="3115" y="374"/>
                  </a:lnTo>
                  <a:lnTo>
                    <a:pt x="3141" y="374"/>
                  </a:lnTo>
                  <a:lnTo>
                    <a:pt x="3164" y="371"/>
                  </a:lnTo>
                  <a:lnTo>
                    <a:pt x="3217" y="384"/>
                  </a:lnTo>
                  <a:lnTo>
                    <a:pt x="3264" y="405"/>
                  </a:lnTo>
                  <a:lnTo>
                    <a:pt x="3308" y="431"/>
                  </a:lnTo>
                  <a:lnTo>
                    <a:pt x="3353" y="463"/>
                  </a:lnTo>
                  <a:lnTo>
                    <a:pt x="3397" y="492"/>
                  </a:lnTo>
                  <a:lnTo>
                    <a:pt x="3444" y="515"/>
                  </a:lnTo>
                  <a:lnTo>
                    <a:pt x="3494" y="533"/>
                  </a:lnTo>
                  <a:lnTo>
                    <a:pt x="3546" y="541"/>
                  </a:lnTo>
                  <a:lnTo>
                    <a:pt x="3588" y="557"/>
                  </a:lnTo>
                  <a:lnTo>
                    <a:pt x="3627" y="578"/>
                  </a:lnTo>
                  <a:lnTo>
                    <a:pt x="3669" y="599"/>
                  </a:lnTo>
                  <a:lnTo>
                    <a:pt x="3708" y="622"/>
                  </a:lnTo>
                  <a:lnTo>
                    <a:pt x="3750" y="646"/>
                  </a:lnTo>
                  <a:lnTo>
                    <a:pt x="3789" y="672"/>
                  </a:lnTo>
                  <a:lnTo>
                    <a:pt x="3828" y="701"/>
                  </a:lnTo>
                  <a:lnTo>
                    <a:pt x="3865" y="732"/>
                  </a:lnTo>
                  <a:lnTo>
                    <a:pt x="3901" y="763"/>
                  </a:lnTo>
                  <a:lnTo>
                    <a:pt x="3935" y="795"/>
                  </a:lnTo>
                  <a:lnTo>
                    <a:pt x="3969" y="831"/>
                  </a:lnTo>
                  <a:lnTo>
                    <a:pt x="4001" y="865"/>
                  </a:lnTo>
                  <a:lnTo>
                    <a:pt x="4029" y="902"/>
                  </a:lnTo>
                  <a:lnTo>
                    <a:pt x="4055" y="941"/>
                  </a:lnTo>
                  <a:lnTo>
                    <a:pt x="4082" y="981"/>
                  </a:lnTo>
                  <a:lnTo>
                    <a:pt x="4102" y="1020"/>
                  </a:lnTo>
                  <a:lnTo>
                    <a:pt x="4163" y="1130"/>
                  </a:lnTo>
                  <a:lnTo>
                    <a:pt x="4212" y="1245"/>
                  </a:lnTo>
                  <a:lnTo>
                    <a:pt x="4254" y="1365"/>
                  </a:lnTo>
                  <a:lnTo>
                    <a:pt x="4285" y="1488"/>
                  </a:lnTo>
                  <a:lnTo>
                    <a:pt x="4309" y="1613"/>
                  </a:lnTo>
                  <a:lnTo>
                    <a:pt x="4327" y="1741"/>
                  </a:lnTo>
                  <a:lnTo>
                    <a:pt x="4332" y="1875"/>
                  </a:lnTo>
                  <a:lnTo>
                    <a:pt x="4332" y="2008"/>
                  </a:lnTo>
                  <a:lnTo>
                    <a:pt x="4322" y="2102"/>
                  </a:lnTo>
                  <a:lnTo>
                    <a:pt x="4309" y="2196"/>
                  </a:lnTo>
                  <a:lnTo>
                    <a:pt x="4288" y="2285"/>
                  </a:lnTo>
                  <a:lnTo>
                    <a:pt x="4264" y="2374"/>
                  </a:lnTo>
                  <a:lnTo>
                    <a:pt x="4236" y="2460"/>
                  </a:lnTo>
                  <a:lnTo>
                    <a:pt x="4202" y="2547"/>
                  </a:lnTo>
                  <a:lnTo>
                    <a:pt x="4165" y="2630"/>
                  </a:lnTo>
                  <a:lnTo>
                    <a:pt x="4123" y="2711"/>
                  </a:lnTo>
                  <a:lnTo>
                    <a:pt x="4079" y="2793"/>
                  </a:lnTo>
                  <a:lnTo>
                    <a:pt x="4029" y="2871"/>
                  </a:lnTo>
                  <a:lnTo>
                    <a:pt x="3977" y="2949"/>
                  </a:lnTo>
                  <a:lnTo>
                    <a:pt x="3922" y="3025"/>
                  </a:lnTo>
                  <a:lnTo>
                    <a:pt x="3862" y="3098"/>
                  </a:lnTo>
                  <a:lnTo>
                    <a:pt x="3802" y="3172"/>
                  </a:lnTo>
                  <a:lnTo>
                    <a:pt x="3737" y="3245"/>
                  </a:lnTo>
                  <a:lnTo>
                    <a:pt x="3669" y="3315"/>
                  </a:lnTo>
                  <a:lnTo>
                    <a:pt x="3643" y="3339"/>
                  </a:lnTo>
                  <a:lnTo>
                    <a:pt x="3616" y="3363"/>
                  </a:lnTo>
                  <a:lnTo>
                    <a:pt x="3590" y="3383"/>
                  </a:lnTo>
                  <a:lnTo>
                    <a:pt x="3564" y="3404"/>
                  </a:lnTo>
                  <a:lnTo>
                    <a:pt x="3538" y="3425"/>
                  </a:lnTo>
                  <a:lnTo>
                    <a:pt x="3509" y="3444"/>
                  </a:lnTo>
                  <a:lnTo>
                    <a:pt x="3483" y="3462"/>
                  </a:lnTo>
                  <a:lnTo>
                    <a:pt x="3454" y="3480"/>
                  </a:lnTo>
                  <a:lnTo>
                    <a:pt x="3426" y="3498"/>
                  </a:lnTo>
                  <a:lnTo>
                    <a:pt x="3397" y="3514"/>
                  </a:lnTo>
                  <a:lnTo>
                    <a:pt x="3368" y="3530"/>
                  </a:lnTo>
                  <a:lnTo>
                    <a:pt x="3339" y="3546"/>
                  </a:lnTo>
                  <a:lnTo>
                    <a:pt x="3311" y="3561"/>
                  </a:lnTo>
                  <a:lnTo>
                    <a:pt x="3279" y="3577"/>
                  </a:lnTo>
                  <a:lnTo>
                    <a:pt x="3251" y="3593"/>
                  </a:lnTo>
                  <a:lnTo>
                    <a:pt x="3222" y="3608"/>
                  </a:lnTo>
                  <a:lnTo>
                    <a:pt x="3222" y="3614"/>
                  </a:lnTo>
                  <a:lnTo>
                    <a:pt x="3272" y="3611"/>
                  </a:lnTo>
                  <a:lnTo>
                    <a:pt x="3319" y="3608"/>
                  </a:lnTo>
                  <a:lnTo>
                    <a:pt x="3368" y="3603"/>
                  </a:lnTo>
                  <a:lnTo>
                    <a:pt x="3420" y="3598"/>
                  </a:lnTo>
                  <a:lnTo>
                    <a:pt x="3470" y="3595"/>
                  </a:lnTo>
                  <a:lnTo>
                    <a:pt x="3520" y="3590"/>
                  </a:lnTo>
                  <a:lnTo>
                    <a:pt x="3569" y="3585"/>
                  </a:lnTo>
                  <a:lnTo>
                    <a:pt x="3622" y="3582"/>
                  </a:lnTo>
                  <a:lnTo>
                    <a:pt x="3671" y="3577"/>
                  </a:lnTo>
                  <a:lnTo>
                    <a:pt x="3721" y="3574"/>
                  </a:lnTo>
                  <a:lnTo>
                    <a:pt x="3771" y="3572"/>
                  </a:lnTo>
                  <a:lnTo>
                    <a:pt x="3823" y="3569"/>
                  </a:lnTo>
                  <a:lnTo>
                    <a:pt x="3873" y="3569"/>
                  </a:lnTo>
                  <a:lnTo>
                    <a:pt x="3922" y="3569"/>
                  </a:lnTo>
                  <a:lnTo>
                    <a:pt x="3969" y="3572"/>
                  </a:lnTo>
                  <a:lnTo>
                    <a:pt x="4019" y="3574"/>
                  </a:lnTo>
                  <a:lnTo>
                    <a:pt x="4019" y="3577"/>
                  </a:lnTo>
                  <a:lnTo>
                    <a:pt x="3967" y="3587"/>
                  </a:lnTo>
                  <a:lnTo>
                    <a:pt x="3912" y="3595"/>
                  </a:lnTo>
                  <a:lnTo>
                    <a:pt x="3859" y="3603"/>
                  </a:lnTo>
                  <a:lnTo>
                    <a:pt x="3805" y="3611"/>
                  </a:lnTo>
                  <a:lnTo>
                    <a:pt x="3750" y="3616"/>
                  </a:lnTo>
                  <a:lnTo>
                    <a:pt x="3695" y="3621"/>
                  </a:lnTo>
                  <a:lnTo>
                    <a:pt x="3637" y="3627"/>
                  </a:lnTo>
                  <a:lnTo>
                    <a:pt x="3582" y="3632"/>
                  </a:lnTo>
                  <a:lnTo>
                    <a:pt x="3525" y="3637"/>
                  </a:lnTo>
                  <a:lnTo>
                    <a:pt x="3470" y="3642"/>
                  </a:lnTo>
                  <a:lnTo>
                    <a:pt x="3413" y="3648"/>
                  </a:lnTo>
                  <a:lnTo>
                    <a:pt x="3358" y="3650"/>
                  </a:lnTo>
                  <a:lnTo>
                    <a:pt x="3303" y="3655"/>
                  </a:lnTo>
                  <a:lnTo>
                    <a:pt x="3245" y="3663"/>
                  </a:lnTo>
                  <a:lnTo>
                    <a:pt x="3191" y="3668"/>
                  </a:lnTo>
                  <a:lnTo>
                    <a:pt x="3136" y="3676"/>
                  </a:lnTo>
                  <a:lnTo>
                    <a:pt x="3115" y="3674"/>
                  </a:lnTo>
                  <a:lnTo>
                    <a:pt x="3094" y="3674"/>
                  </a:lnTo>
                  <a:lnTo>
                    <a:pt x="3073" y="3679"/>
                  </a:lnTo>
                  <a:lnTo>
                    <a:pt x="3052" y="3682"/>
                  </a:lnTo>
                  <a:lnTo>
                    <a:pt x="3031" y="3689"/>
                  </a:lnTo>
                  <a:lnTo>
                    <a:pt x="3010" y="3695"/>
                  </a:lnTo>
                  <a:lnTo>
                    <a:pt x="2992" y="3702"/>
                  </a:lnTo>
                  <a:lnTo>
                    <a:pt x="2971" y="3710"/>
                  </a:lnTo>
                  <a:lnTo>
                    <a:pt x="2987" y="3729"/>
                  </a:lnTo>
                  <a:lnTo>
                    <a:pt x="3023" y="3726"/>
                  </a:lnTo>
                  <a:lnTo>
                    <a:pt x="3062" y="3723"/>
                  </a:lnTo>
                  <a:lnTo>
                    <a:pt x="3102" y="3721"/>
                  </a:lnTo>
                  <a:lnTo>
                    <a:pt x="3138" y="3721"/>
                  </a:lnTo>
                  <a:lnTo>
                    <a:pt x="3177" y="3718"/>
                  </a:lnTo>
                  <a:lnTo>
                    <a:pt x="3217" y="3716"/>
                  </a:lnTo>
                  <a:lnTo>
                    <a:pt x="3256" y="3716"/>
                  </a:lnTo>
                  <a:lnTo>
                    <a:pt x="3292" y="3713"/>
                  </a:lnTo>
                  <a:lnTo>
                    <a:pt x="3332" y="3713"/>
                  </a:lnTo>
                  <a:lnTo>
                    <a:pt x="3371" y="3713"/>
                  </a:lnTo>
                  <a:lnTo>
                    <a:pt x="3410" y="3713"/>
                  </a:lnTo>
                  <a:lnTo>
                    <a:pt x="3447" y="3713"/>
                  </a:lnTo>
                  <a:lnTo>
                    <a:pt x="3486" y="3713"/>
                  </a:lnTo>
                  <a:lnTo>
                    <a:pt x="3522" y="3716"/>
                  </a:lnTo>
                  <a:lnTo>
                    <a:pt x="3562" y="3716"/>
                  </a:lnTo>
                  <a:lnTo>
                    <a:pt x="3598" y="3718"/>
                  </a:lnTo>
                  <a:lnTo>
                    <a:pt x="3598" y="3721"/>
                  </a:lnTo>
                  <a:lnTo>
                    <a:pt x="3593" y="3726"/>
                  </a:lnTo>
                  <a:lnTo>
                    <a:pt x="3590" y="3729"/>
                  </a:lnTo>
                  <a:lnTo>
                    <a:pt x="3588" y="3731"/>
                  </a:lnTo>
                  <a:lnTo>
                    <a:pt x="3530" y="3734"/>
                  </a:lnTo>
                  <a:lnTo>
                    <a:pt x="3475" y="3736"/>
                  </a:lnTo>
                  <a:lnTo>
                    <a:pt x="3418" y="3739"/>
                  </a:lnTo>
                  <a:lnTo>
                    <a:pt x="3363" y="3742"/>
                  </a:lnTo>
                  <a:lnTo>
                    <a:pt x="3305" y="3747"/>
                  </a:lnTo>
                  <a:lnTo>
                    <a:pt x="3248" y="3749"/>
                  </a:lnTo>
                  <a:lnTo>
                    <a:pt x="3193" y="3752"/>
                  </a:lnTo>
                  <a:lnTo>
                    <a:pt x="3136" y="3755"/>
                  </a:lnTo>
                  <a:lnTo>
                    <a:pt x="3081" y="3757"/>
                  </a:lnTo>
                  <a:lnTo>
                    <a:pt x="3023" y="3760"/>
                  </a:lnTo>
                  <a:lnTo>
                    <a:pt x="2968" y="3763"/>
                  </a:lnTo>
                  <a:lnTo>
                    <a:pt x="2911" y="3765"/>
                  </a:lnTo>
                  <a:lnTo>
                    <a:pt x="2856" y="3768"/>
                  </a:lnTo>
                  <a:lnTo>
                    <a:pt x="2801" y="3770"/>
                  </a:lnTo>
                  <a:lnTo>
                    <a:pt x="2744" y="3773"/>
                  </a:lnTo>
                  <a:lnTo>
                    <a:pt x="2689" y="3773"/>
                  </a:lnTo>
                  <a:lnTo>
                    <a:pt x="2652" y="3789"/>
                  </a:lnTo>
                  <a:lnTo>
                    <a:pt x="2613" y="3797"/>
                  </a:lnTo>
                  <a:lnTo>
                    <a:pt x="2574" y="3799"/>
                  </a:lnTo>
                  <a:lnTo>
                    <a:pt x="2535" y="3799"/>
                  </a:lnTo>
                  <a:lnTo>
                    <a:pt x="2493" y="3799"/>
                  </a:lnTo>
                  <a:lnTo>
                    <a:pt x="2456" y="3802"/>
                  </a:lnTo>
                  <a:lnTo>
                    <a:pt x="2417" y="3812"/>
                  </a:lnTo>
                  <a:lnTo>
                    <a:pt x="2383" y="3831"/>
                  </a:lnTo>
                  <a:lnTo>
                    <a:pt x="2341" y="3836"/>
                  </a:lnTo>
                  <a:lnTo>
                    <a:pt x="2297" y="3841"/>
                  </a:lnTo>
                  <a:lnTo>
                    <a:pt x="2255" y="3841"/>
                  </a:lnTo>
                  <a:lnTo>
                    <a:pt x="2211" y="3836"/>
                  </a:lnTo>
                  <a:lnTo>
                    <a:pt x="2169" y="3828"/>
                  </a:lnTo>
                  <a:lnTo>
                    <a:pt x="2130" y="3815"/>
                  </a:lnTo>
                  <a:lnTo>
                    <a:pt x="2090" y="3799"/>
                  </a:lnTo>
                  <a:lnTo>
                    <a:pt x="2057" y="3778"/>
                  </a:lnTo>
                  <a:lnTo>
                    <a:pt x="2028" y="3786"/>
                  </a:lnTo>
                  <a:lnTo>
                    <a:pt x="1999" y="3794"/>
                  </a:lnTo>
                  <a:lnTo>
                    <a:pt x="1970" y="3799"/>
                  </a:lnTo>
                  <a:lnTo>
                    <a:pt x="1942" y="3804"/>
                  </a:lnTo>
                  <a:lnTo>
                    <a:pt x="1910" y="3810"/>
                  </a:lnTo>
                  <a:lnTo>
                    <a:pt x="1881" y="3810"/>
                  </a:lnTo>
                  <a:lnTo>
                    <a:pt x="1850" y="3812"/>
                  </a:lnTo>
                  <a:lnTo>
                    <a:pt x="1821" y="3810"/>
                  </a:lnTo>
                  <a:lnTo>
                    <a:pt x="1790" y="3807"/>
                  </a:lnTo>
                  <a:lnTo>
                    <a:pt x="1761" y="3804"/>
                  </a:lnTo>
                  <a:lnTo>
                    <a:pt x="1733" y="3797"/>
                  </a:lnTo>
                  <a:lnTo>
                    <a:pt x="1704" y="3789"/>
                  </a:lnTo>
                  <a:lnTo>
                    <a:pt x="1675" y="3778"/>
                  </a:lnTo>
                  <a:lnTo>
                    <a:pt x="1649" y="3765"/>
                  </a:lnTo>
                  <a:lnTo>
                    <a:pt x="1623" y="3749"/>
                  </a:lnTo>
                  <a:lnTo>
                    <a:pt x="1599" y="3731"/>
                  </a:lnTo>
                  <a:lnTo>
                    <a:pt x="1560" y="3734"/>
                  </a:lnTo>
                  <a:lnTo>
                    <a:pt x="1523" y="3731"/>
                  </a:lnTo>
                  <a:lnTo>
                    <a:pt x="1484" y="3726"/>
                  </a:lnTo>
                  <a:lnTo>
                    <a:pt x="1448" y="3716"/>
                  </a:lnTo>
                  <a:lnTo>
                    <a:pt x="1411" y="3705"/>
                  </a:lnTo>
                  <a:lnTo>
                    <a:pt x="1372" y="3695"/>
                  </a:lnTo>
                  <a:lnTo>
                    <a:pt x="1335" y="3684"/>
                  </a:lnTo>
                  <a:lnTo>
                    <a:pt x="1296" y="3676"/>
                  </a:lnTo>
                  <a:lnTo>
                    <a:pt x="1262" y="3661"/>
                  </a:lnTo>
                  <a:lnTo>
                    <a:pt x="1228" y="3642"/>
                  </a:lnTo>
                  <a:lnTo>
                    <a:pt x="1194" y="3624"/>
                  </a:lnTo>
                  <a:lnTo>
                    <a:pt x="1163" y="3606"/>
                  </a:lnTo>
                  <a:lnTo>
                    <a:pt x="1129" y="3587"/>
                  </a:lnTo>
                  <a:lnTo>
                    <a:pt x="1095" y="3569"/>
                  </a:lnTo>
                  <a:lnTo>
                    <a:pt x="1064" y="3553"/>
                  </a:lnTo>
                  <a:lnTo>
                    <a:pt x="1030" y="3538"/>
                  </a:lnTo>
                  <a:lnTo>
                    <a:pt x="993" y="3519"/>
                  </a:lnTo>
                  <a:lnTo>
                    <a:pt x="959" y="3498"/>
                  </a:lnTo>
                  <a:lnTo>
                    <a:pt x="922" y="3478"/>
                  </a:lnTo>
                  <a:lnTo>
                    <a:pt x="889" y="3457"/>
                  </a:lnTo>
                  <a:lnTo>
                    <a:pt x="857" y="3433"/>
                  </a:lnTo>
                  <a:lnTo>
                    <a:pt x="823" y="3410"/>
                  </a:lnTo>
                  <a:lnTo>
                    <a:pt x="792" y="3383"/>
                  </a:lnTo>
                  <a:lnTo>
                    <a:pt x="763" y="3357"/>
                  </a:lnTo>
                  <a:lnTo>
                    <a:pt x="732" y="3334"/>
                  </a:lnTo>
                  <a:lnTo>
                    <a:pt x="698" y="3310"/>
                  </a:lnTo>
                  <a:lnTo>
                    <a:pt x="664" y="3287"/>
                  </a:lnTo>
                  <a:lnTo>
                    <a:pt x="630" y="3261"/>
                  </a:lnTo>
                  <a:lnTo>
                    <a:pt x="598" y="3237"/>
                  </a:lnTo>
                  <a:lnTo>
                    <a:pt x="565" y="3211"/>
                  </a:lnTo>
                  <a:lnTo>
                    <a:pt x="531" y="3185"/>
                  </a:lnTo>
                  <a:lnTo>
                    <a:pt x="499" y="3156"/>
                  </a:lnTo>
                  <a:lnTo>
                    <a:pt x="468" y="3130"/>
                  </a:lnTo>
                  <a:lnTo>
                    <a:pt x="436" y="3101"/>
                  </a:lnTo>
                  <a:lnTo>
                    <a:pt x="408" y="3070"/>
                  </a:lnTo>
                  <a:lnTo>
                    <a:pt x="379" y="3038"/>
                  </a:lnTo>
                  <a:lnTo>
                    <a:pt x="353" y="3007"/>
                  </a:lnTo>
                  <a:lnTo>
                    <a:pt x="329" y="2976"/>
                  </a:lnTo>
                  <a:lnTo>
                    <a:pt x="308" y="2942"/>
                  </a:lnTo>
                  <a:lnTo>
                    <a:pt x="288" y="2905"/>
                  </a:lnTo>
                  <a:lnTo>
                    <a:pt x="217" y="2793"/>
                  </a:lnTo>
                  <a:lnTo>
                    <a:pt x="157" y="2675"/>
                  </a:lnTo>
                  <a:lnTo>
                    <a:pt x="105" y="2557"/>
                  </a:lnTo>
                  <a:lnTo>
                    <a:pt x="60" y="2432"/>
                  </a:lnTo>
                  <a:lnTo>
                    <a:pt x="29" y="2306"/>
                  </a:lnTo>
                  <a:lnTo>
                    <a:pt x="8" y="2173"/>
                  </a:lnTo>
                  <a:lnTo>
                    <a:pt x="0" y="2039"/>
                  </a:lnTo>
                  <a:lnTo>
                    <a:pt x="5" y="1901"/>
                  </a:lnTo>
                  <a:lnTo>
                    <a:pt x="8" y="1828"/>
                  </a:lnTo>
                  <a:lnTo>
                    <a:pt x="16" y="1754"/>
                  </a:lnTo>
                  <a:lnTo>
                    <a:pt x="24" y="1679"/>
                  </a:lnTo>
                  <a:lnTo>
                    <a:pt x="34" y="1605"/>
                  </a:lnTo>
                  <a:lnTo>
                    <a:pt x="47" y="1532"/>
                  </a:lnTo>
                  <a:lnTo>
                    <a:pt x="60" y="1462"/>
                  </a:lnTo>
                  <a:lnTo>
                    <a:pt x="76" y="1388"/>
                  </a:lnTo>
                  <a:lnTo>
                    <a:pt x="94" y="1318"/>
                  </a:lnTo>
                  <a:lnTo>
                    <a:pt x="120" y="1224"/>
                  </a:lnTo>
                  <a:lnTo>
                    <a:pt x="154" y="1130"/>
                  </a:lnTo>
                  <a:lnTo>
                    <a:pt x="199" y="1041"/>
                  </a:lnTo>
                  <a:lnTo>
                    <a:pt x="248" y="957"/>
                  </a:lnTo>
                  <a:lnTo>
                    <a:pt x="308" y="873"/>
                  </a:lnTo>
                  <a:lnTo>
                    <a:pt x="374" y="797"/>
                  </a:lnTo>
                  <a:lnTo>
                    <a:pt x="447" y="724"/>
                  </a:lnTo>
                  <a:lnTo>
                    <a:pt x="525" y="656"/>
                  </a:lnTo>
                  <a:lnTo>
                    <a:pt x="606" y="594"/>
                  </a:lnTo>
                  <a:lnTo>
                    <a:pt x="693" y="536"/>
                  </a:lnTo>
                  <a:lnTo>
                    <a:pt x="779" y="484"/>
                  </a:lnTo>
                  <a:lnTo>
                    <a:pt x="870" y="437"/>
                  </a:lnTo>
                  <a:lnTo>
                    <a:pt x="964" y="397"/>
                  </a:lnTo>
                  <a:lnTo>
                    <a:pt x="1058" y="366"/>
                  </a:lnTo>
                  <a:lnTo>
                    <a:pt x="1150" y="340"/>
                  </a:lnTo>
                  <a:lnTo>
                    <a:pt x="1244" y="322"/>
                  </a:lnTo>
                  <a:lnTo>
                    <a:pt x="1273" y="309"/>
                  </a:lnTo>
                  <a:lnTo>
                    <a:pt x="1301" y="295"/>
                  </a:lnTo>
                  <a:lnTo>
                    <a:pt x="1330" y="282"/>
                  </a:lnTo>
                  <a:lnTo>
                    <a:pt x="1361" y="275"/>
                  </a:lnTo>
                  <a:lnTo>
                    <a:pt x="1390" y="267"/>
                  </a:lnTo>
                  <a:lnTo>
                    <a:pt x="1424" y="259"/>
                  </a:lnTo>
                  <a:lnTo>
                    <a:pt x="1456" y="254"/>
                  </a:lnTo>
                  <a:lnTo>
                    <a:pt x="1490" y="251"/>
                  </a:lnTo>
                  <a:lnTo>
                    <a:pt x="1521" y="248"/>
                  </a:lnTo>
                  <a:lnTo>
                    <a:pt x="1555" y="248"/>
                  </a:lnTo>
                  <a:lnTo>
                    <a:pt x="1589" y="248"/>
                  </a:lnTo>
                  <a:lnTo>
                    <a:pt x="1620" y="251"/>
                  </a:lnTo>
                  <a:lnTo>
                    <a:pt x="1654" y="254"/>
                  </a:lnTo>
                  <a:lnTo>
                    <a:pt x="1688" y="259"/>
                  </a:lnTo>
                  <a:lnTo>
                    <a:pt x="1719" y="264"/>
                  </a:lnTo>
                  <a:lnTo>
                    <a:pt x="1751" y="269"/>
                  </a:lnTo>
                  <a:lnTo>
                    <a:pt x="1793" y="254"/>
                  </a:lnTo>
                  <a:lnTo>
                    <a:pt x="1837" y="238"/>
                  </a:lnTo>
                  <a:lnTo>
                    <a:pt x="1884" y="225"/>
                  </a:lnTo>
                  <a:lnTo>
                    <a:pt x="1934" y="217"/>
                  </a:lnTo>
                  <a:lnTo>
                    <a:pt x="1981" y="214"/>
                  </a:lnTo>
                  <a:lnTo>
                    <a:pt x="2028" y="217"/>
                  </a:lnTo>
                  <a:lnTo>
                    <a:pt x="2075" y="227"/>
                  </a:lnTo>
                  <a:lnTo>
                    <a:pt x="2117" y="248"/>
                  </a:lnTo>
                  <a:lnTo>
                    <a:pt x="2138" y="243"/>
                  </a:lnTo>
                  <a:lnTo>
                    <a:pt x="2158" y="241"/>
                  </a:lnTo>
                  <a:lnTo>
                    <a:pt x="2177" y="235"/>
                  </a:lnTo>
                  <a:lnTo>
                    <a:pt x="2198" y="233"/>
                  </a:lnTo>
                  <a:lnTo>
                    <a:pt x="2219" y="230"/>
                  </a:lnTo>
                  <a:lnTo>
                    <a:pt x="2239" y="225"/>
                  </a:lnTo>
                  <a:lnTo>
                    <a:pt x="2260" y="225"/>
                  </a:lnTo>
                  <a:lnTo>
                    <a:pt x="2281" y="222"/>
                  </a:lnTo>
                  <a:lnTo>
                    <a:pt x="2292" y="207"/>
                  </a:lnTo>
                  <a:lnTo>
                    <a:pt x="2250" y="58"/>
                  </a:lnTo>
                  <a:lnTo>
                    <a:pt x="2268" y="44"/>
                  </a:lnTo>
                  <a:lnTo>
                    <a:pt x="2292" y="37"/>
                  </a:lnTo>
                  <a:lnTo>
                    <a:pt x="2315" y="31"/>
                  </a:lnTo>
                  <a:lnTo>
                    <a:pt x="2339" y="26"/>
                  </a:lnTo>
                  <a:lnTo>
                    <a:pt x="2365" y="24"/>
                  </a:lnTo>
                  <a:lnTo>
                    <a:pt x="2391" y="18"/>
                  </a:lnTo>
                  <a:lnTo>
                    <a:pt x="2414" y="10"/>
                  </a:lnTo>
                  <a:lnTo>
                    <a:pt x="2435" y="0"/>
                  </a:lnTo>
                  <a:lnTo>
                    <a:pt x="2477" y="13"/>
                  </a:lnTo>
                  <a:lnTo>
                    <a:pt x="2506" y="37"/>
                  </a:lnTo>
                  <a:lnTo>
                    <a:pt x="2529" y="68"/>
                  </a:lnTo>
                  <a:lnTo>
                    <a:pt x="2548" y="107"/>
                  </a:lnTo>
                  <a:lnTo>
                    <a:pt x="2563" y="146"/>
                  </a:lnTo>
                  <a:lnTo>
                    <a:pt x="2582" y="186"/>
                  </a:lnTo>
                  <a:lnTo>
                    <a:pt x="2605" y="222"/>
                  </a:lnTo>
                  <a:lnTo>
                    <a:pt x="2637" y="2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3975100" y="415925"/>
              <a:ext cx="200025" cy="112713"/>
            </a:xfrm>
            <a:custGeom>
              <a:avLst/>
              <a:gdLst>
                <a:gd name="T0" fmla="*/ 317539710 w 126"/>
                <a:gd name="T1" fmla="*/ 0 h 71"/>
                <a:gd name="T2" fmla="*/ 304939725 w 126"/>
                <a:gd name="T3" fmla="*/ 52924312 h 71"/>
                <a:gd name="T4" fmla="*/ 284778480 w 126"/>
                <a:gd name="T5" fmla="*/ 100806679 h 71"/>
                <a:gd name="T6" fmla="*/ 257055974 w 126"/>
                <a:gd name="T7" fmla="*/ 138609992 h 71"/>
                <a:gd name="T8" fmla="*/ 211693173 w 126"/>
                <a:gd name="T9" fmla="*/ 171371361 h 71"/>
                <a:gd name="T10" fmla="*/ 186491567 w 126"/>
                <a:gd name="T11" fmla="*/ 166331028 h 71"/>
                <a:gd name="T12" fmla="*/ 153730337 w 126"/>
                <a:gd name="T13" fmla="*/ 166331028 h 71"/>
                <a:gd name="T14" fmla="*/ 118448158 w 126"/>
                <a:gd name="T15" fmla="*/ 171371361 h 71"/>
                <a:gd name="T16" fmla="*/ 85685317 w 126"/>
                <a:gd name="T17" fmla="*/ 178932654 h 71"/>
                <a:gd name="T18" fmla="*/ 60483760 w 126"/>
                <a:gd name="T19" fmla="*/ 178932654 h 71"/>
                <a:gd name="T20" fmla="*/ 32762829 w 126"/>
                <a:gd name="T21" fmla="*/ 178932654 h 71"/>
                <a:gd name="T22" fmla="*/ 15120940 w 126"/>
                <a:gd name="T23" fmla="*/ 158771323 h 71"/>
                <a:gd name="T24" fmla="*/ 0 w 126"/>
                <a:gd name="T25" fmla="*/ 133569660 h 71"/>
                <a:gd name="T26" fmla="*/ 20161251 w 126"/>
                <a:gd name="T27" fmla="*/ 100806679 h 71"/>
                <a:gd name="T28" fmla="*/ 47883763 w 126"/>
                <a:gd name="T29" fmla="*/ 80645348 h 71"/>
                <a:gd name="T30" fmla="*/ 73085332 w 126"/>
                <a:gd name="T31" fmla="*/ 60484017 h 71"/>
                <a:gd name="T32" fmla="*/ 113407847 w 126"/>
                <a:gd name="T33" fmla="*/ 47883967 h 71"/>
                <a:gd name="T34" fmla="*/ 153730337 w 126"/>
                <a:gd name="T35" fmla="*/ 40322674 h 71"/>
                <a:gd name="T36" fmla="*/ 191531878 w 126"/>
                <a:gd name="T37" fmla="*/ 27722636 h 71"/>
                <a:gd name="T38" fmla="*/ 231854418 w 126"/>
                <a:gd name="T39" fmla="*/ 15121004 h 71"/>
                <a:gd name="T40" fmla="*/ 264617235 w 126"/>
                <a:gd name="T41" fmla="*/ 0 h 71"/>
                <a:gd name="T42" fmla="*/ 317539710 w 126"/>
                <a:gd name="T43" fmla="*/ 0 h 7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6"/>
                <a:gd name="T67" fmla="*/ 0 h 71"/>
                <a:gd name="T68" fmla="*/ 126 w 126"/>
                <a:gd name="T69" fmla="*/ 71 h 7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6" h="71">
                  <a:moveTo>
                    <a:pt x="126" y="0"/>
                  </a:moveTo>
                  <a:lnTo>
                    <a:pt x="121" y="21"/>
                  </a:lnTo>
                  <a:lnTo>
                    <a:pt x="113" y="40"/>
                  </a:lnTo>
                  <a:lnTo>
                    <a:pt x="102" y="55"/>
                  </a:lnTo>
                  <a:lnTo>
                    <a:pt x="84" y="68"/>
                  </a:lnTo>
                  <a:lnTo>
                    <a:pt x="74" y="66"/>
                  </a:lnTo>
                  <a:lnTo>
                    <a:pt x="61" y="66"/>
                  </a:lnTo>
                  <a:lnTo>
                    <a:pt x="47" y="68"/>
                  </a:lnTo>
                  <a:lnTo>
                    <a:pt x="34" y="71"/>
                  </a:lnTo>
                  <a:lnTo>
                    <a:pt x="24" y="71"/>
                  </a:lnTo>
                  <a:lnTo>
                    <a:pt x="13" y="71"/>
                  </a:lnTo>
                  <a:lnTo>
                    <a:pt x="6" y="63"/>
                  </a:lnTo>
                  <a:lnTo>
                    <a:pt x="0" y="53"/>
                  </a:lnTo>
                  <a:lnTo>
                    <a:pt x="8" y="40"/>
                  </a:lnTo>
                  <a:lnTo>
                    <a:pt x="19" y="32"/>
                  </a:lnTo>
                  <a:lnTo>
                    <a:pt x="29" y="24"/>
                  </a:lnTo>
                  <a:lnTo>
                    <a:pt x="45" y="19"/>
                  </a:lnTo>
                  <a:lnTo>
                    <a:pt x="61" y="16"/>
                  </a:lnTo>
                  <a:lnTo>
                    <a:pt x="76" y="11"/>
                  </a:lnTo>
                  <a:lnTo>
                    <a:pt x="92" y="6"/>
                  </a:lnTo>
                  <a:lnTo>
                    <a:pt x="105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3436938" y="628650"/>
              <a:ext cx="774700" cy="866775"/>
            </a:xfrm>
            <a:custGeom>
              <a:avLst/>
              <a:gdLst>
                <a:gd name="T0" fmla="*/ 1098788247 w 488"/>
                <a:gd name="T1" fmla="*/ 1086186461 h 546"/>
                <a:gd name="T2" fmla="*/ 1078627002 w 488"/>
                <a:gd name="T3" fmla="*/ 1277718251 h 546"/>
                <a:gd name="T4" fmla="*/ 1040825462 w 488"/>
                <a:gd name="T5" fmla="*/ 1376005094 h 546"/>
                <a:gd name="T6" fmla="*/ 980341727 w 488"/>
                <a:gd name="T7" fmla="*/ 1343243871 h 546"/>
                <a:gd name="T8" fmla="*/ 960180482 w 488"/>
                <a:gd name="T9" fmla="*/ 1257557010 h 546"/>
                <a:gd name="T10" fmla="*/ 1008062645 w 488"/>
                <a:gd name="T11" fmla="*/ 1126508943 h 546"/>
                <a:gd name="T12" fmla="*/ 849293634 w 488"/>
                <a:gd name="T13" fmla="*/ 1277718251 h 546"/>
                <a:gd name="T14" fmla="*/ 763608145 w 488"/>
                <a:gd name="T15" fmla="*/ 1277718251 h 546"/>
                <a:gd name="T16" fmla="*/ 690522838 w 488"/>
                <a:gd name="T17" fmla="*/ 1265118269 h 546"/>
                <a:gd name="T18" fmla="*/ 624998792 w 488"/>
                <a:gd name="T19" fmla="*/ 1237395769 h 546"/>
                <a:gd name="T20" fmla="*/ 579635991 w 488"/>
                <a:gd name="T21" fmla="*/ 1184473305 h 546"/>
                <a:gd name="T22" fmla="*/ 665321282 w 488"/>
                <a:gd name="T23" fmla="*/ 1028223687 h 546"/>
                <a:gd name="T24" fmla="*/ 665321282 w 488"/>
                <a:gd name="T25" fmla="*/ 869453121 h 546"/>
                <a:gd name="T26" fmla="*/ 584676302 w 488"/>
                <a:gd name="T27" fmla="*/ 914815913 h 546"/>
                <a:gd name="T28" fmla="*/ 514111945 w 488"/>
                <a:gd name="T29" fmla="*/ 980339946 h 546"/>
                <a:gd name="T30" fmla="*/ 453628210 w 488"/>
                <a:gd name="T31" fmla="*/ 1053425238 h 546"/>
                <a:gd name="T32" fmla="*/ 395665325 w 488"/>
                <a:gd name="T33" fmla="*/ 1118949272 h 546"/>
                <a:gd name="T34" fmla="*/ 355342835 w 488"/>
                <a:gd name="T35" fmla="*/ 1118949272 h 546"/>
                <a:gd name="T36" fmla="*/ 315018758 w 488"/>
                <a:gd name="T37" fmla="*/ 1098788031 h 546"/>
                <a:gd name="T38" fmla="*/ 388104065 w 488"/>
                <a:gd name="T39" fmla="*/ 1008062446 h 546"/>
                <a:gd name="T40" fmla="*/ 420866981 w 488"/>
                <a:gd name="T41" fmla="*/ 894654672 h 546"/>
                <a:gd name="T42" fmla="*/ 327620330 w 488"/>
                <a:gd name="T43" fmla="*/ 927417482 h 546"/>
                <a:gd name="T44" fmla="*/ 241935039 w 488"/>
                <a:gd name="T45" fmla="*/ 1008062446 h 546"/>
                <a:gd name="T46" fmla="*/ 163810959 w 488"/>
                <a:gd name="T47" fmla="*/ 1060984910 h 546"/>
                <a:gd name="T48" fmla="*/ 70564382 w 488"/>
                <a:gd name="T49" fmla="*/ 1033263997 h 546"/>
                <a:gd name="T50" fmla="*/ 20161251 w 488"/>
                <a:gd name="T51" fmla="*/ 975299636 h 546"/>
                <a:gd name="T52" fmla="*/ 12601575 w 488"/>
                <a:gd name="T53" fmla="*/ 894654672 h 546"/>
                <a:gd name="T54" fmla="*/ 57964398 w 488"/>
                <a:gd name="T55" fmla="*/ 869453121 h 546"/>
                <a:gd name="T56" fmla="*/ 105846586 w 488"/>
                <a:gd name="T57" fmla="*/ 856853139 h 546"/>
                <a:gd name="T58" fmla="*/ 123488469 w 488"/>
                <a:gd name="T59" fmla="*/ 914815913 h 546"/>
                <a:gd name="T60" fmla="*/ 163810959 w 488"/>
                <a:gd name="T61" fmla="*/ 960178705 h 546"/>
                <a:gd name="T62" fmla="*/ 224294743 w 488"/>
                <a:gd name="T63" fmla="*/ 934977154 h 546"/>
                <a:gd name="T64" fmla="*/ 274697856 w 488"/>
                <a:gd name="T65" fmla="*/ 889614362 h 546"/>
                <a:gd name="T66" fmla="*/ 327620330 w 488"/>
                <a:gd name="T67" fmla="*/ 849291880 h 546"/>
                <a:gd name="T68" fmla="*/ 395665325 w 488"/>
                <a:gd name="T69" fmla="*/ 821570769 h 546"/>
                <a:gd name="T70" fmla="*/ 478829766 w 488"/>
                <a:gd name="T71" fmla="*/ 743445166 h 546"/>
                <a:gd name="T72" fmla="*/ 579635991 w 488"/>
                <a:gd name="T73" fmla="*/ 698082374 h 546"/>
                <a:gd name="T74" fmla="*/ 677922854 w 488"/>
                <a:gd name="T75" fmla="*/ 652721169 h 546"/>
                <a:gd name="T76" fmla="*/ 768648456 w 488"/>
                <a:gd name="T77" fmla="*/ 584676187 h 546"/>
                <a:gd name="T78" fmla="*/ 816530619 w 488"/>
                <a:gd name="T79" fmla="*/ 506550584 h 546"/>
                <a:gd name="T80" fmla="*/ 874495191 w 488"/>
                <a:gd name="T81" fmla="*/ 428426569 h 546"/>
                <a:gd name="T82" fmla="*/ 927417665 w 488"/>
                <a:gd name="T83" fmla="*/ 355341178 h 546"/>
                <a:gd name="T84" fmla="*/ 967740155 w 488"/>
                <a:gd name="T85" fmla="*/ 274696214 h 546"/>
                <a:gd name="T86" fmla="*/ 980341727 w 488"/>
                <a:gd name="T87" fmla="*/ 347781506 h 546"/>
                <a:gd name="T88" fmla="*/ 927417665 w 488"/>
                <a:gd name="T89" fmla="*/ 466228102 h 546"/>
                <a:gd name="T90" fmla="*/ 836692063 w 488"/>
                <a:gd name="T91" fmla="*/ 584676187 h 546"/>
                <a:gd name="T92" fmla="*/ 751006573 w 488"/>
                <a:gd name="T93" fmla="*/ 698082374 h 546"/>
                <a:gd name="T94" fmla="*/ 751006573 w 488"/>
                <a:gd name="T95" fmla="*/ 783767648 h 546"/>
                <a:gd name="T96" fmla="*/ 803930635 w 488"/>
                <a:gd name="T97" fmla="*/ 808969199 h 546"/>
                <a:gd name="T98" fmla="*/ 887095175 w 488"/>
                <a:gd name="T99" fmla="*/ 710683943 h 546"/>
                <a:gd name="T100" fmla="*/ 1020664217 w 488"/>
                <a:gd name="T101" fmla="*/ 519152154 h 546"/>
                <a:gd name="T102" fmla="*/ 1098788247 w 488"/>
                <a:gd name="T103" fmla="*/ 315018696 h 546"/>
                <a:gd name="T104" fmla="*/ 1111389819 w 488"/>
                <a:gd name="T105" fmla="*/ 103325591 h 546"/>
                <a:gd name="T106" fmla="*/ 1139110737 w 488"/>
                <a:gd name="T107" fmla="*/ 110886875 h 546"/>
                <a:gd name="T108" fmla="*/ 1217236355 w 488"/>
                <a:gd name="T109" fmla="*/ 360381488 h 546"/>
                <a:gd name="T110" fmla="*/ 1224796028 w 488"/>
                <a:gd name="T111" fmla="*/ 624998669 h 546"/>
                <a:gd name="T112" fmla="*/ 1164312293 w 488"/>
                <a:gd name="T113" fmla="*/ 874493431 h 5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8"/>
                <a:gd name="T172" fmla="*/ 0 h 546"/>
                <a:gd name="T173" fmla="*/ 488 w 488"/>
                <a:gd name="T174" fmla="*/ 546 h 54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8" h="546">
                  <a:moveTo>
                    <a:pt x="439" y="392"/>
                  </a:moveTo>
                  <a:lnTo>
                    <a:pt x="436" y="431"/>
                  </a:lnTo>
                  <a:lnTo>
                    <a:pt x="431" y="468"/>
                  </a:lnTo>
                  <a:lnTo>
                    <a:pt x="428" y="507"/>
                  </a:lnTo>
                  <a:lnTo>
                    <a:pt x="423" y="546"/>
                  </a:lnTo>
                  <a:lnTo>
                    <a:pt x="413" y="546"/>
                  </a:lnTo>
                  <a:lnTo>
                    <a:pt x="400" y="541"/>
                  </a:lnTo>
                  <a:lnTo>
                    <a:pt x="389" y="533"/>
                  </a:lnTo>
                  <a:lnTo>
                    <a:pt x="376" y="525"/>
                  </a:lnTo>
                  <a:lnTo>
                    <a:pt x="381" y="499"/>
                  </a:lnTo>
                  <a:lnTo>
                    <a:pt x="397" y="470"/>
                  </a:lnTo>
                  <a:lnTo>
                    <a:pt x="400" y="447"/>
                  </a:lnTo>
                  <a:lnTo>
                    <a:pt x="376" y="434"/>
                  </a:lnTo>
                  <a:lnTo>
                    <a:pt x="337" y="507"/>
                  </a:lnTo>
                  <a:lnTo>
                    <a:pt x="321" y="507"/>
                  </a:lnTo>
                  <a:lnTo>
                    <a:pt x="303" y="507"/>
                  </a:lnTo>
                  <a:lnTo>
                    <a:pt x="287" y="504"/>
                  </a:lnTo>
                  <a:lnTo>
                    <a:pt x="274" y="502"/>
                  </a:lnTo>
                  <a:lnTo>
                    <a:pt x="261" y="499"/>
                  </a:lnTo>
                  <a:lnTo>
                    <a:pt x="248" y="491"/>
                  </a:lnTo>
                  <a:lnTo>
                    <a:pt x="238" y="483"/>
                  </a:lnTo>
                  <a:lnTo>
                    <a:pt x="230" y="470"/>
                  </a:lnTo>
                  <a:lnTo>
                    <a:pt x="243" y="436"/>
                  </a:lnTo>
                  <a:lnTo>
                    <a:pt x="264" y="408"/>
                  </a:lnTo>
                  <a:lnTo>
                    <a:pt x="277" y="376"/>
                  </a:lnTo>
                  <a:lnTo>
                    <a:pt x="264" y="345"/>
                  </a:lnTo>
                  <a:lnTo>
                    <a:pt x="248" y="353"/>
                  </a:lnTo>
                  <a:lnTo>
                    <a:pt x="232" y="363"/>
                  </a:lnTo>
                  <a:lnTo>
                    <a:pt x="217" y="376"/>
                  </a:lnTo>
                  <a:lnTo>
                    <a:pt x="204" y="389"/>
                  </a:lnTo>
                  <a:lnTo>
                    <a:pt x="190" y="402"/>
                  </a:lnTo>
                  <a:lnTo>
                    <a:pt x="180" y="418"/>
                  </a:lnTo>
                  <a:lnTo>
                    <a:pt x="167" y="431"/>
                  </a:lnTo>
                  <a:lnTo>
                    <a:pt x="157" y="444"/>
                  </a:lnTo>
                  <a:lnTo>
                    <a:pt x="149" y="444"/>
                  </a:lnTo>
                  <a:lnTo>
                    <a:pt x="141" y="444"/>
                  </a:lnTo>
                  <a:lnTo>
                    <a:pt x="133" y="442"/>
                  </a:lnTo>
                  <a:lnTo>
                    <a:pt x="125" y="436"/>
                  </a:lnTo>
                  <a:lnTo>
                    <a:pt x="138" y="418"/>
                  </a:lnTo>
                  <a:lnTo>
                    <a:pt x="154" y="400"/>
                  </a:lnTo>
                  <a:lnTo>
                    <a:pt x="164" y="379"/>
                  </a:lnTo>
                  <a:lnTo>
                    <a:pt x="167" y="355"/>
                  </a:lnTo>
                  <a:lnTo>
                    <a:pt x="149" y="358"/>
                  </a:lnTo>
                  <a:lnTo>
                    <a:pt x="130" y="368"/>
                  </a:lnTo>
                  <a:lnTo>
                    <a:pt x="112" y="384"/>
                  </a:lnTo>
                  <a:lnTo>
                    <a:pt x="96" y="400"/>
                  </a:lnTo>
                  <a:lnTo>
                    <a:pt x="81" y="413"/>
                  </a:lnTo>
                  <a:lnTo>
                    <a:pt x="65" y="421"/>
                  </a:lnTo>
                  <a:lnTo>
                    <a:pt x="47" y="421"/>
                  </a:lnTo>
                  <a:lnTo>
                    <a:pt x="28" y="410"/>
                  </a:lnTo>
                  <a:lnTo>
                    <a:pt x="18" y="397"/>
                  </a:lnTo>
                  <a:lnTo>
                    <a:pt x="8" y="387"/>
                  </a:lnTo>
                  <a:lnTo>
                    <a:pt x="0" y="371"/>
                  </a:lnTo>
                  <a:lnTo>
                    <a:pt x="5" y="355"/>
                  </a:lnTo>
                  <a:lnTo>
                    <a:pt x="15" y="350"/>
                  </a:lnTo>
                  <a:lnTo>
                    <a:pt x="23" y="345"/>
                  </a:lnTo>
                  <a:lnTo>
                    <a:pt x="31" y="342"/>
                  </a:lnTo>
                  <a:lnTo>
                    <a:pt x="42" y="340"/>
                  </a:lnTo>
                  <a:lnTo>
                    <a:pt x="47" y="350"/>
                  </a:lnTo>
                  <a:lnTo>
                    <a:pt x="49" y="363"/>
                  </a:lnTo>
                  <a:lnTo>
                    <a:pt x="55" y="374"/>
                  </a:lnTo>
                  <a:lnTo>
                    <a:pt x="65" y="381"/>
                  </a:lnTo>
                  <a:lnTo>
                    <a:pt x="78" y="376"/>
                  </a:lnTo>
                  <a:lnTo>
                    <a:pt x="89" y="371"/>
                  </a:lnTo>
                  <a:lnTo>
                    <a:pt x="99" y="363"/>
                  </a:lnTo>
                  <a:lnTo>
                    <a:pt x="109" y="353"/>
                  </a:lnTo>
                  <a:lnTo>
                    <a:pt x="120" y="345"/>
                  </a:lnTo>
                  <a:lnTo>
                    <a:pt x="130" y="337"/>
                  </a:lnTo>
                  <a:lnTo>
                    <a:pt x="143" y="329"/>
                  </a:lnTo>
                  <a:lnTo>
                    <a:pt x="157" y="326"/>
                  </a:lnTo>
                  <a:lnTo>
                    <a:pt x="172" y="308"/>
                  </a:lnTo>
                  <a:lnTo>
                    <a:pt x="190" y="295"/>
                  </a:lnTo>
                  <a:lnTo>
                    <a:pt x="209" y="285"/>
                  </a:lnTo>
                  <a:lnTo>
                    <a:pt x="230" y="277"/>
                  </a:lnTo>
                  <a:lnTo>
                    <a:pt x="248" y="269"/>
                  </a:lnTo>
                  <a:lnTo>
                    <a:pt x="269" y="259"/>
                  </a:lnTo>
                  <a:lnTo>
                    <a:pt x="287" y="248"/>
                  </a:lnTo>
                  <a:lnTo>
                    <a:pt x="305" y="232"/>
                  </a:lnTo>
                  <a:lnTo>
                    <a:pt x="313" y="217"/>
                  </a:lnTo>
                  <a:lnTo>
                    <a:pt x="324" y="201"/>
                  </a:lnTo>
                  <a:lnTo>
                    <a:pt x="334" y="185"/>
                  </a:lnTo>
                  <a:lnTo>
                    <a:pt x="347" y="170"/>
                  </a:lnTo>
                  <a:lnTo>
                    <a:pt x="358" y="157"/>
                  </a:lnTo>
                  <a:lnTo>
                    <a:pt x="368" y="141"/>
                  </a:lnTo>
                  <a:lnTo>
                    <a:pt x="376" y="125"/>
                  </a:lnTo>
                  <a:lnTo>
                    <a:pt x="384" y="109"/>
                  </a:lnTo>
                  <a:lnTo>
                    <a:pt x="386" y="109"/>
                  </a:lnTo>
                  <a:lnTo>
                    <a:pt x="389" y="138"/>
                  </a:lnTo>
                  <a:lnTo>
                    <a:pt x="381" y="162"/>
                  </a:lnTo>
                  <a:lnTo>
                    <a:pt x="368" y="185"/>
                  </a:lnTo>
                  <a:lnTo>
                    <a:pt x="350" y="209"/>
                  </a:lnTo>
                  <a:lnTo>
                    <a:pt x="332" y="232"/>
                  </a:lnTo>
                  <a:lnTo>
                    <a:pt x="313" y="253"/>
                  </a:lnTo>
                  <a:lnTo>
                    <a:pt x="298" y="277"/>
                  </a:lnTo>
                  <a:lnTo>
                    <a:pt x="290" y="303"/>
                  </a:lnTo>
                  <a:lnTo>
                    <a:pt x="298" y="311"/>
                  </a:lnTo>
                  <a:lnTo>
                    <a:pt x="308" y="319"/>
                  </a:lnTo>
                  <a:lnTo>
                    <a:pt x="319" y="321"/>
                  </a:lnTo>
                  <a:lnTo>
                    <a:pt x="326" y="316"/>
                  </a:lnTo>
                  <a:lnTo>
                    <a:pt x="352" y="282"/>
                  </a:lnTo>
                  <a:lnTo>
                    <a:pt x="381" y="245"/>
                  </a:lnTo>
                  <a:lnTo>
                    <a:pt x="405" y="206"/>
                  </a:lnTo>
                  <a:lnTo>
                    <a:pt x="423" y="167"/>
                  </a:lnTo>
                  <a:lnTo>
                    <a:pt x="436" y="125"/>
                  </a:lnTo>
                  <a:lnTo>
                    <a:pt x="444" y="86"/>
                  </a:lnTo>
                  <a:lnTo>
                    <a:pt x="441" y="41"/>
                  </a:lnTo>
                  <a:lnTo>
                    <a:pt x="428" y="0"/>
                  </a:lnTo>
                  <a:lnTo>
                    <a:pt x="452" y="44"/>
                  </a:lnTo>
                  <a:lnTo>
                    <a:pt x="470" y="91"/>
                  </a:lnTo>
                  <a:lnTo>
                    <a:pt x="483" y="143"/>
                  </a:lnTo>
                  <a:lnTo>
                    <a:pt x="488" y="196"/>
                  </a:lnTo>
                  <a:lnTo>
                    <a:pt x="486" y="248"/>
                  </a:lnTo>
                  <a:lnTo>
                    <a:pt x="478" y="298"/>
                  </a:lnTo>
                  <a:lnTo>
                    <a:pt x="462" y="347"/>
                  </a:lnTo>
                  <a:lnTo>
                    <a:pt x="439" y="3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3221038" y="757238"/>
              <a:ext cx="709613" cy="293688"/>
            </a:xfrm>
            <a:custGeom>
              <a:avLst/>
              <a:gdLst>
                <a:gd name="T0" fmla="*/ 579636386 w 447"/>
                <a:gd name="T1" fmla="*/ 90725774 h 185"/>
                <a:gd name="T2" fmla="*/ 514112295 w 447"/>
                <a:gd name="T3" fmla="*/ 98287047 h 185"/>
                <a:gd name="T4" fmla="*/ 441028526 w 447"/>
                <a:gd name="T5" fmla="*/ 90725774 h 185"/>
                <a:gd name="T6" fmla="*/ 400705910 w 447"/>
                <a:gd name="T7" fmla="*/ 123488669 h 185"/>
                <a:gd name="T8" fmla="*/ 441028526 w 447"/>
                <a:gd name="T9" fmla="*/ 183972502 h 185"/>
                <a:gd name="T10" fmla="*/ 526713876 w 447"/>
                <a:gd name="T11" fmla="*/ 176411229 h 185"/>
                <a:gd name="T12" fmla="*/ 612399225 w 447"/>
                <a:gd name="T13" fmla="*/ 163811224 h 185"/>
                <a:gd name="T14" fmla="*/ 698084575 w 447"/>
                <a:gd name="T15" fmla="*/ 163811224 h 185"/>
                <a:gd name="T16" fmla="*/ 776208658 w 447"/>
                <a:gd name="T17" fmla="*/ 163811224 h 185"/>
                <a:gd name="T18" fmla="*/ 869455472 w 447"/>
                <a:gd name="T19" fmla="*/ 176411229 h 185"/>
                <a:gd name="T20" fmla="*/ 947579556 w 447"/>
                <a:gd name="T21" fmla="*/ 209174149 h 185"/>
                <a:gd name="T22" fmla="*/ 987902073 w 447"/>
                <a:gd name="T23" fmla="*/ 171370910 h 185"/>
                <a:gd name="T24" fmla="*/ 967740814 w 447"/>
                <a:gd name="T25" fmla="*/ 85685455 h 185"/>
                <a:gd name="T26" fmla="*/ 934979563 w 447"/>
                <a:gd name="T27" fmla="*/ 52924172 h 185"/>
                <a:gd name="T28" fmla="*/ 955140822 w 447"/>
                <a:gd name="T29" fmla="*/ 25201603 h 185"/>
                <a:gd name="T30" fmla="*/ 1000503654 w 447"/>
                <a:gd name="T31" fmla="*/ 12601595 h 185"/>
                <a:gd name="T32" fmla="*/ 1045866486 w 447"/>
                <a:gd name="T33" fmla="*/ 5040321 h 185"/>
                <a:gd name="T34" fmla="*/ 1098788996 w 447"/>
                <a:gd name="T35" fmla="*/ 5040321 h 185"/>
                <a:gd name="T36" fmla="*/ 1106350262 w 447"/>
                <a:gd name="T37" fmla="*/ 85685455 h 185"/>
                <a:gd name="T38" fmla="*/ 992942388 w 447"/>
                <a:gd name="T39" fmla="*/ 236895112 h 185"/>
                <a:gd name="T40" fmla="*/ 882055465 w 447"/>
                <a:gd name="T41" fmla="*/ 347782139 h 185"/>
                <a:gd name="T42" fmla="*/ 756047400 w 447"/>
                <a:gd name="T43" fmla="*/ 413306292 h 185"/>
                <a:gd name="T44" fmla="*/ 624999218 w 447"/>
                <a:gd name="T45" fmla="*/ 461190219 h 185"/>
                <a:gd name="T46" fmla="*/ 486391358 w 447"/>
                <a:gd name="T47" fmla="*/ 461190219 h 185"/>
                <a:gd name="T48" fmla="*/ 362902756 w 447"/>
                <a:gd name="T49" fmla="*/ 400706287 h 185"/>
                <a:gd name="T50" fmla="*/ 262096462 w 447"/>
                <a:gd name="T51" fmla="*/ 302419264 h 185"/>
                <a:gd name="T52" fmla="*/ 163811070 w 447"/>
                <a:gd name="T53" fmla="*/ 204133780 h 185"/>
                <a:gd name="T54" fmla="*/ 57964437 w 447"/>
                <a:gd name="T55" fmla="*/ 123488669 h 185"/>
                <a:gd name="T56" fmla="*/ 0 w 447"/>
                <a:gd name="T57" fmla="*/ 52924172 h 185"/>
                <a:gd name="T58" fmla="*/ 151209490 w 447"/>
                <a:gd name="T59" fmla="*/ 25201603 h 185"/>
                <a:gd name="T60" fmla="*/ 309980245 w 447"/>
                <a:gd name="T61" fmla="*/ 5040321 h 185"/>
                <a:gd name="T62" fmla="*/ 466230100 w 447"/>
                <a:gd name="T63" fmla="*/ 12601595 h 185"/>
                <a:gd name="T64" fmla="*/ 604837959 w 447"/>
                <a:gd name="T65" fmla="*/ 70564497 h 1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7"/>
                <a:gd name="T100" fmla="*/ 0 h 185"/>
                <a:gd name="T101" fmla="*/ 447 w 447"/>
                <a:gd name="T102" fmla="*/ 185 h 1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7" h="185">
                  <a:moveTo>
                    <a:pt x="240" y="28"/>
                  </a:moveTo>
                  <a:lnTo>
                    <a:pt x="230" y="36"/>
                  </a:lnTo>
                  <a:lnTo>
                    <a:pt x="217" y="39"/>
                  </a:lnTo>
                  <a:lnTo>
                    <a:pt x="204" y="39"/>
                  </a:lnTo>
                  <a:lnTo>
                    <a:pt x="188" y="36"/>
                  </a:lnTo>
                  <a:lnTo>
                    <a:pt x="175" y="36"/>
                  </a:lnTo>
                  <a:lnTo>
                    <a:pt x="164" y="42"/>
                  </a:lnTo>
                  <a:lnTo>
                    <a:pt x="159" y="49"/>
                  </a:lnTo>
                  <a:lnTo>
                    <a:pt x="159" y="65"/>
                  </a:lnTo>
                  <a:lnTo>
                    <a:pt x="175" y="73"/>
                  </a:lnTo>
                  <a:lnTo>
                    <a:pt x="191" y="73"/>
                  </a:lnTo>
                  <a:lnTo>
                    <a:pt x="209" y="70"/>
                  </a:lnTo>
                  <a:lnTo>
                    <a:pt x="225" y="68"/>
                  </a:lnTo>
                  <a:lnTo>
                    <a:pt x="243" y="65"/>
                  </a:lnTo>
                  <a:lnTo>
                    <a:pt x="259" y="62"/>
                  </a:lnTo>
                  <a:lnTo>
                    <a:pt x="277" y="65"/>
                  </a:lnTo>
                  <a:lnTo>
                    <a:pt x="293" y="73"/>
                  </a:lnTo>
                  <a:lnTo>
                    <a:pt x="308" y="65"/>
                  </a:lnTo>
                  <a:lnTo>
                    <a:pt x="326" y="65"/>
                  </a:lnTo>
                  <a:lnTo>
                    <a:pt x="345" y="70"/>
                  </a:lnTo>
                  <a:lnTo>
                    <a:pt x="363" y="78"/>
                  </a:lnTo>
                  <a:lnTo>
                    <a:pt x="376" y="83"/>
                  </a:lnTo>
                  <a:lnTo>
                    <a:pt x="387" y="81"/>
                  </a:lnTo>
                  <a:lnTo>
                    <a:pt x="392" y="68"/>
                  </a:lnTo>
                  <a:lnTo>
                    <a:pt x="392" y="39"/>
                  </a:lnTo>
                  <a:lnTo>
                    <a:pt x="384" y="34"/>
                  </a:lnTo>
                  <a:lnTo>
                    <a:pt x="376" y="26"/>
                  </a:lnTo>
                  <a:lnTo>
                    <a:pt x="371" y="21"/>
                  </a:lnTo>
                  <a:lnTo>
                    <a:pt x="368" y="13"/>
                  </a:lnTo>
                  <a:lnTo>
                    <a:pt x="379" y="10"/>
                  </a:lnTo>
                  <a:lnTo>
                    <a:pt x="387" y="8"/>
                  </a:lnTo>
                  <a:lnTo>
                    <a:pt x="397" y="5"/>
                  </a:lnTo>
                  <a:lnTo>
                    <a:pt x="405" y="2"/>
                  </a:lnTo>
                  <a:lnTo>
                    <a:pt x="415" y="2"/>
                  </a:lnTo>
                  <a:lnTo>
                    <a:pt x="426" y="0"/>
                  </a:lnTo>
                  <a:lnTo>
                    <a:pt x="436" y="2"/>
                  </a:lnTo>
                  <a:lnTo>
                    <a:pt x="447" y="2"/>
                  </a:lnTo>
                  <a:lnTo>
                    <a:pt x="439" y="34"/>
                  </a:lnTo>
                  <a:lnTo>
                    <a:pt x="421" y="65"/>
                  </a:lnTo>
                  <a:lnTo>
                    <a:pt x="394" y="94"/>
                  </a:lnTo>
                  <a:lnTo>
                    <a:pt x="374" y="125"/>
                  </a:lnTo>
                  <a:lnTo>
                    <a:pt x="350" y="138"/>
                  </a:lnTo>
                  <a:lnTo>
                    <a:pt x="324" y="151"/>
                  </a:lnTo>
                  <a:lnTo>
                    <a:pt x="300" y="164"/>
                  </a:lnTo>
                  <a:lnTo>
                    <a:pt x="274" y="175"/>
                  </a:lnTo>
                  <a:lnTo>
                    <a:pt x="248" y="183"/>
                  </a:lnTo>
                  <a:lnTo>
                    <a:pt x="219" y="185"/>
                  </a:lnTo>
                  <a:lnTo>
                    <a:pt x="193" y="183"/>
                  </a:lnTo>
                  <a:lnTo>
                    <a:pt x="164" y="175"/>
                  </a:lnTo>
                  <a:lnTo>
                    <a:pt x="144" y="159"/>
                  </a:lnTo>
                  <a:lnTo>
                    <a:pt x="123" y="141"/>
                  </a:lnTo>
                  <a:lnTo>
                    <a:pt x="104" y="120"/>
                  </a:lnTo>
                  <a:lnTo>
                    <a:pt x="83" y="102"/>
                  </a:lnTo>
                  <a:lnTo>
                    <a:pt x="65" y="81"/>
                  </a:lnTo>
                  <a:lnTo>
                    <a:pt x="44" y="65"/>
                  </a:lnTo>
                  <a:lnTo>
                    <a:pt x="23" y="49"/>
                  </a:lnTo>
                  <a:lnTo>
                    <a:pt x="0" y="39"/>
                  </a:lnTo>
                  <a:lnTo>
                    <a:pt x="0" y="21"/>
                  </a:lnTo>
                  <a:lnTo>
                    <a:pt x="29" y="15"/>
                  </a:lnTo>
                  <a:lnTo>
                    <a:pt x="60" y="10"/>
                  </a:lnTo>
                  <a:lnTo>
                    <a:pt x="91" y="5"/>
                  </a:lnTo>
                  <a:lnTo>
                    <a:pt x="123" y="2"/>
                  </a:lnTo>
                  <a:lnTo>
                    <a:pt x="154" y="2"/>
                  </a:lnTo>
                  <a:lnTo>
                    <a:pt x="185" y="5"/>
                  </a:lnTo>
                  <a:lnTo>
                    <a:pt x="214" y="13"/>
                  </a:lnTo>
                  <a:lnTo>
                    <a:pt x="240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2441575" y="798513"/>
              <a:ext cx="630238" cy="111125"/>
            </a:xfrm>
            <a:custGeom>
              <a:avLst/>
              <a:gdLst>
                <a:gd name="T0" fmla="*/ 1000503708 w 397"/>
                <a:gd name="T1" fmla="*/ 52922489 h 70"/>
                <a:gd name="T2" fmla="*/ 955140873 w 397"/>
                <a:gd name="T3" fmla="*/ 73083730 h 70"/>
                <a:gd name="T4" fmla="*/ 907257088 w 397"/>
                <a:gd name="T5" fmla="*/ 98285282 h 70"/>
                <a:gd name="T6" fmla="*/ 854334574 w 397"/>
                <a:gd name="T7" fmla="*/ 126007807 h 70"/>
                <a:gd name="T8" fmla="*/ 801410275 w 397"/>
                <a:gd name="T9" fmla="*/ 143648099 h 70"/>
                <a:gd name="T10" fmla="*/ 743447447 w 397"/>
                <a:gd name="T11" fmla="*/ 163810928 h 70"/>
                <a:gd name="T12" fmla="*/ 690523346 w 397"/>
                <a:gd name="T13" fmla="*/ 176410910 h 70"/>
                <a:gd name="T14" fmla="*/ 630039567 w 397"/>
                <a:gd name="T15" fmla="*/ 176410910 h 70"/>
                <a:gd name="T16" fmla="*/ 579636418 w 397"/>
                <a:gd name="T17" fmla="*/ 163810928 h 70"/>
                <a:gd name="T18" fmla="*/ 612399258 w 397"/>
                <a:gd name="T19" fmla="*/ 105846566 h 70"/>
                <a:gd name="T20" fmla="*/ 564515473 w 397"/>
                <a:gd name="T21" fmla="*/ 90725610 h 70"/>
                <a:gd name="T22" fmla="*/ 526713904 w 397"/>
                <a:gd name="T23" fmla="*/ 98285282 h 70"/>
                <a:gd name="T24" fmla="*/ 486391385 w 397"/>
                <a:gd name="T25" fmla="*/ 110886876 h 70"/>
                <a:gd name="T26" fmla="*/ 453628544 w 397"/>
                <a:gd name="T27" fmla="*/ 131048117 h 70"/>
                <a:gd name="T28" fmla="*/ 400705931 w 397"/>
                <a:gd name="T29" fmla="*/ 110886876 h 70"/>
                <a:gd name="T30" fmla="*/ 342741516 w 397"/>
                <a:gd name="T31" fmla="*/ 98285282 h 70"/>
                <a:gd name="T32" fmla="*/ 282257736 w 397"/>
                <a:gd name="T33" fmla="*/ 90725610 h 70"/>
                <a:gd name="T34" fmla="*/ 229335223 w 397"/>
                <a:gd name="T35" fmla="*/ 85685300 h 70"/>
                <a:gd name="T36" fmla="*/ 171370758 w 397"/>
                <a:gd name="T37" fmla="*/ 78124041 h 70"/>
                <a:gd name="T38" fmla="*/ 110886978 w 397"/>
                <a:gd name="T39" fmla="*/ 73083730 h 70"/>
                <a:gd name="T40" fmla="*/ 52924126 w 397"/>
                <a:gd name="T41" fmla="*/ 65524059 h 70"/>
                <a:gd name="T42" fmla="*/ 0 w 397"/>
                <a:gd name="T43" fmla="*/ 52922489 h 70"/>
                <a:gd name="T44" fmla="*/ 118448245 w 397"/>
                <a:gd name="T45" fmla="*/ 25201558 h 70"/>
                <a:gd name="T46" fmla="*/ 241935217 w 397"/>
                <a:gd name="T47" fmla="*/ 12599985 h 70"/>
                <a:gd name="T48" fmla="*/ 367943090 w 397"/>
                <a:gd name="T49" fmla="*/ 0 h 70"/>
                <a:gd name="T50" fmla="*/ 493951063 w 397"/>
                <a:gd name="T51" fmla="*/ 0 h 70"/>
                <a:gd name="T52" fmla="*/ 624999252 w 397"/>
                <a:gd name="T53" fmla="*/ 0 h 70"/>
                <a:gd name="T54" fmla="*/ 751007126 w 397"/>
                <a:gd name="T55" fmla="*/ 12599985 h 70"/>
                <a:gd name="T56" fmla="*/ 874495834 w 397"/>
                <a:gd name="T57" fmla="*/ 25201558 h 70"/>
                <a:gd name="T58" fmla="*/ 1000503708 w 397"/>
                <a:gd name="T59" fmla="*/ 52922489 h 7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97"/>
                <a:gd name="T91" fmla="*/ 0 h 70"/>
                <a:gd name="T92" fmla="*/ 397 w 397"/>
                <a:gd name="T93" fmla="*/ 70 h 7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97" h="70">
                  <a:moveTo>
                    <a:pt x="397" y="21"/>
                  </a:moveTo>
                  <a:lnTo>
                    <a:pt x="379" y="29"/>
                  </a:lnTo>
                  <a:lnTo>
                    <a:pt x="360" y="39"/>
                  </a:lnTo>
                  <a:lnTo>
                    <a:pt x="339" y="50"/>
                  </a:lnTo>
                  <a:lnTo>
                    <a:pt x="318" y="57"/>
                  </a:lnTo>
                  <a:lnTo>
                    <a:pt x="295" y="65"/>
                  </a:lnTo>
                  <a:lnTo>
                    <a:pt x="274" y="70"/>
                  </a:lnTo>
                  <a:lnTo>
                    <a:pt x="250" y="70"/>
                  </a:lnTo>
                  <a:lnTo>
                    <a:pt x="230" y="65"/>
                  </a:lnTo>
                  <a:lnTo>
                    <a:pt x="243" y="42"/>
                  </a:lnTo>
                  <a:lnTo>
                    <a:pt x="224" y="36"/>
                  </a:lnTo>
                  <a:lnTo>
                    <a:pt x="209" y="39"/>
                  </a:lnTo>
                  <a:lnTo>
                    <a:pt x="193" y="44"/>
                  </a:lnTo>
                  <a:lnTo>
                    <a:pt x="180" y="52"/>
                  </a:lnTo>
                  <a:lnTo>
                    <a:pt x="159" y="44"/>
                  </a:lnTo>
                  <a:lnTo>
                    <a:pt x="136" y="39"/>
                  </a:lnTo>
                  <a:lnTo>
                    <a:pt x="112" y="36"/>
                  </a:lnTo>
                  <a:lnTo>
                    <a:pt x="91" y="34"/>
                  </a:lnTo>
                  <a:lnTo>
                    <a:pt x="68" y="31"/>
                  </a:lnTo>
                  <a:lnTo>
                    <a:pt x="44" y="29"/>
                  </a:lnTo>
                  <a:lnTo>
                    <a:pt x="21" y="26"/>
                  </a:lnTo>
                  <a:lnTo>
                    <a:pt x="0" y="21"/>
                  </a:lnTo>
                  <a:lnTo>
                    <a:pt x="47" y="10"/>
                  </a:lnTo>
                  <a:lnTo>
                    <a:pt x="96" y="5"/>
                  </a:lnTo>
                  <a:lnTo>
                    <a:pt x="146" y="0"/>
                  </a:lnTo>
                  <a:lnTo>
                    <a:pt x="196" y="0"/>
                  </a:lnTo>
                  <a:lnTo>
                    <a:pt x="248" y="0"/>
                  </a:lnTo>
                  <a:lnTo>
                    <a:pt x="298" y="5"/>
                  </a:lnTo>
                  <a:lnTo>
                    <a:pt x="347" y="10"/>
                  </a:lnTo>
                  <a:lnTo>
                    <a:pt x="397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4564063" y="827088"/>
              <a:ext cx="1020763" cy="436563"/>
            </a:xfrm>
            <a:custGeom>
              <a:avLst/>
              <a:gdLst>
                <a:gd name="T0" fmla="*/ 534273382 w 643"/>
                <a:gd name="T1" fmla="*/ 178932063 h 275"/>
                <a:gd name="T2" fmla="*/ 435988071 w 643"/>
                <a:gd name="T3" fmla="*/ 166330479 h 275"/>
                <a:gd name="T4" fmla="*/ 337701074 w 643"/>
                <a:gd name="T5" fmla="*/ 151209531 h 275"/>
                <a:gd name="T6" fmla="*/ 239415763 w 643"/>
                <a:gd name="T7" fmla="*/ 146169215 h 275"/>
                <a:gd name="T8" fmla="*/ 415826720 w 643"/>
                <a:gd name="T9" fmla="*/ 269657801 h 275"/>
                <a:gd name="T10" fmla="*/ 357862326 w 643"/>
                <a:gd name="T11" fmla="*/ 322580325 h 275"/>
                <a:gd name="T12" fmla="*/ 264617328 w 643"/>
                <a:gd name="T13" fmla="*/ 322580325 h 275"/>
                <a:gd name="T14" fmla="*/ 252015752 w 643"/>
                <a:gd name="T15" fmla="*/ 370464122 h 275"/>
                <a:gd name="T16" fmla="*/ 277217317 w 643"/>
                <a:gd name="T17" fmla="*/ 415826966 h 275"/>
                <a:gd name="T18" fmla="*/ 252015752 w 643"/>
                <a:gd name="T19" fmla="*/ 473789906 h 275"/>
                <a:gd name="T20" fmla="*/ 309980146 w 643"/>
                <a:gd name="T21" fmla="*/ 468749590 h 275"/>
                <a:gd name="T22" fmla="*/ 370463903 w 643"/>
                <a:gd name="T23" fmla="*/ 441028645 h 275"/>
                <a:gd name="T24" fmla="*/ 428426808 w 643"/>
                <a:gd name="T25" fmla="*/ 403225382 h 275"/>
                <a:gd name="T26" fmla="*/ 521673393 w 643"/>
                <a:gd name="T27" fmla="*/ 342741590 h 275"/>
                <a:gd name="T28" fmla="*/ 660281209 w 643"/>
                <a:gd name="T29" fmla="*/ 284778749 h 275"/>
                <a:gd name="T30" fmla="*/ 811490600 w 643"/>
                <a:gd name="T31" fmla="*/ 257056217 h 275"/>
                <a:gd name="T32" fmla="*/ 962700190 w 643"/>
                <a:gd name="T33" fmla="*/ 257056217 h 275"/>
                <a:gd name="T34" fmla="*/ 1121470845 w 643"/>
                <a:gd name="T35" fmla="*/ 284778749 h 275"/>
                <a:gd name="T36" fmla="*/ 1277720550 w 643"/>
                <a:gd name="T37" fmla="*/ 330141593 h 275"/>
                <a:gd name="T38" fmla="*/ 1423889629 w 643"/>
                <a:gd name="T39" fmla="*/ 383064118 h 275"/>
                <a:gd name="T40" fmla="*/ 1554937768 w 643"/>
                <a:gd name="T41" fmla="*/ 456149593 h 275"/>
                <a:gd name="T42" fmla="*/ 1620461838 w 643"/>
                <a:gd name="T43" fmla="*/ 506552754 h 275"/>
                <a:gd name="T44" fmla="*/ 1456650870 w 643"/>
                <a:gd name="T45" fmla="*/ 488910854 h 275"/>
                <a:gd name="T46" fmla="*/ 1292841489 w 643"/>
                <a:gd name="T47" fmla="*/ 435988329 h 275"/>
                <a:gd name="T48" fmla="*/ 1121470845 w 643"/>
                <a:gd name="T49" fmla="*/ 395665702 h 275"/>
                <a:gd name="T50" fmla="*/ 950100202 w 643"/>
                <a:gd name="T51" fmla="*/ 388104434 h 275"/>
                <a:gd name="T52" fmla="*/ 1003022695 w 643"/>
                <a:gd name="T53" fmla="*/ 428427061 h 275"/>
                <a:gd name="T54" fmla="*/ 1068546765 w 643"/>
                <a:gd name="T55" fmla="*/ 456149593 h 275"/>
                <a:gd name="T56" fmla="*/ 1126511158 w 643"/>
                <a:gd name="T57" fmla="*/ 493951170 h 275"/>
                <a:gd name="T58" fmla="*/ 1166833663 w 643"/>
                <a:gd name="T59" fmla="*/ 554434962 h 275"/>
                <a:gd name="T60" fmla="*/ 1060987089 w 643"/>
                <a:gd name="T61" fmla="*/ 559475278 h 275"/>
                <a:gd name="T62" fmla="*/ 955140515 w 643"/>
                <a:gd name="T63" fmla="*/ 526714018 h 275"/>
                <a:gd name="T64" fmla="*/ 851813303 w 643"/>
                <a:gd name="T65" fmla="*/ 493951170 h 275"/>
                <a:gd name="T66" fmla="*/ 745966531 w 643"/>
                <a:gd name="T67" fmla="*/ 514112434 h 275"/>
                <a:gd name="T68" fmla="*/ 783769672 w 643"/>
                <a:gd name="T69" fmla="*/ 660281599 h 275"/>
                <a:gd name="T70" fmla="*/ 718245603 w 643"/>
                <a:gd name="T71" fmla="*/ 672883183 h 275"/>
                <a:gd name="T72" fmla="*/ 632560281 w 643"/>
                <a:gd name="T73" fmla="*/ 672883183 h 275"/>
                <a:gd name="T74" fmla="*/ 561995898 w 643"/>
                <a:gd name="T75" fmla="*/ 672883183 h 275"/>
                <a:gd name="T76" fmla="*/ 468749313 w 643"/>
                <a:gd name="T77" fmla="*/ 693044447 h 275"/>
                <a:gd name="T78" fmla="*/ 350302650 w 643"/>
                <a:gd name="T79" fmla="*/ 685483179 h 275"/>
                <a:gd name="T80" fmla="*/ 244456076 w 643"/>
                <a:gd name="T81" fmla="*/ 645160651 h 275"/>
                <a:gd name="T82" fmla="*/ 153730392 w 643"/>
                <a:gd name="T83" fmla="*/ 574596226 h 275"/>
                <a:gd name="T84" fmla="*/ 133569139 w 643"/>
                <a:gd name="T85" fmla="*/ 383064118 h 275"/>
                <a:gd name="T86" fmla="*/ 40322517 w 643"/>
                <a:gd name="T87" fmla="*/ 126007950 h 275"/>
                <a:gd name="T88" fmla="*/ 73085358 w 643"/>
                <a:gd name="T89" fmla="*/ 12601587 h 275"/>
                <a:gd name="T90" fmla="*/ 224294824 w 643"/>
                <a:gd name="T91" fmla="*/ 40322541 h 275"/>
                <a:gd name="T92" fmla="*/ 370463903 w 643"/>
                <a:gd name="T93" fmla="*/ 73085401 h 275"/>
                <a:gd name="T94" fmla="*/ 509071817 w 643"/>
                <a:gd name="T95" fmla="*/ 126007950 h 27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43"/>
                <a:gd name="T145" fmla="*/ 0 h 275"/>
                <a:gd name="T146" fmla="*/ 643 w 643"/>
                <a:gd name="T147" fmla="*/ 275 h 27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43" h="275">
                  <a:moveTo>
                    <a:pt x="228" y="66"/>
                  </a:moveTo>
                  <a:lnTo>
                    <a:pt x="212" y="71"/>
                  </a:lnTo>
                  <a:lnTo>
                    <a:pt x="194" y="71"/>
                  </a:lnTo>
                  <a:lnTo>
                    <a:pt x="173" y="66"/>
                  </a:lnTo>
                  <a:lnTo>
                    <a:pt x="155" y="60"/>
                  </a:lnTo>
                  <a:lnTo>
                    <a:pt x="134" y="60"/>
                  </a:lnTo>
                  <a:lnTo>
                    <a:pt x="113" y="55"/>
                  </a:lnTo>
                  <a:lnTo>
                    <a:pt x="95" y="58"/>
                  </a:lnTo>
                  <a:lnTo>
                    <a:pt x="84" y="71"/>
                  </a:lnTo>
                  <a:lnTo>
                    <a:pt x="165" y="107"/>
                  </a:lnTo>
                  <a:lnTo>
                    <a:pt x="157" y="123"/>
                  </a:lnTo>
                  <a:lnTo>
                    <a:pt x="142" y="128"/>
                  </a:lnTo>
                  <a:lnTo>
                    <a:pt x="123" y="128"/>
                  </a:lnTo>
                  <a:lnTo>
                    <a:pt x="105" y="128"/>
                  </a:lnTo>
                  <a:lnTo>
                    <a:pt x="100" y="136"/>
                  </a:lnTo>
                  <a:lnTo>
                    <a:pt x="100" y="147"/>
                  </a:lnTo>
                  <a:lnTo>
                    <a:pt x="105" y="157"/>
                  </a:lnTo>
                  <a:lnTo>
                    <a:pt x="110" y="165"/>
                  </a:lnTo>
                  <a:lnTo>
                    <a:pt x="89" y="183"/>
                  </a:lnTo>
                  <a:lnTo>
                    <a:pt x="100" y="188"/>
                  </a:lnTo>
                  <a:lnTo>
                    <a:pt x="113" y="188"/>
                  </a:lnTo>
                  <a:lnTo>
                    <a:pt x="123" y="186"/>
                  </a:lnTo>
                  <a:lnTo>
                    <a:pt x="136" y="181"/>
                  </a:lnTo>
                  <a:lnTo>
                    <a:pt x="147" y="175"/>
                  </a:lnTo>
                  <a:lnTo>
                    <a:pt x="157" y="167"/>
                  </a:lnTo>
                  <a:lnTo>
                    <a:pt x="170" y="160"/>
                  </a:lnTo>
                  <a:lnTo>
                    <a:pt x="181" y="154"/>
                  </a:lnTo>
                  <a:lnTo>
                    <a:pt x="207" y="136"/>
                  </a:lnTo>
                  <a:lnTo>
                    <a:pt x="233" y="123"/>
                  </a:lnTo>
                  <a:lnTo>
                    <a:pt x="262" y="113"/>
                  </a:lnTo>
                  <a:lnTo>
                    <a:pt x="290" y="105"/>
                  </a:lnTo>
                  <a:lnTo>
                    <a:pt x="322" y="102"/>
                  </a:lnTo>
                  <a:lnTo>
                    <a:pt x="351" y="102"/>
                  </a:lnTo>
                  <a:lnTo>
                    <a:pt x="382" y="102"/>
                  </a:lnTo>
                  <a:lnTo>
                    <a:pt x="413" y="107"/>
                  </a:lnTo>
                  <a:lnTo>
                    <a:pt x="445" y="113"/>
                  </a:lnTo>
                  <a:lnTo>
                    <a:pt x="476" y="120"/>
                  </a:lnTo>
                  <a:lnTo>
                    <a:pt x="507" y="131"/>
                  </a:lnTo>
                  <a:lnTo>
                    <a:pt x="536" y="141"/>
                  </a:lnTo>
                  <a:lnTo>
                    <a:pt x="565" y="152"/>
                  </a:lnTo>
                  <a:lnTo>
                    <a:pt x="591" y="165"/>
                  </a:lnTo>
                  <a:lnTo>
                    <a:pt x="617" y="181"/>
                  </a:lnTo>
                  <a:lnTo>
                    <a:pt x="643" y="194"/>
                  </a:lnTo>
                  <a:lnTo>
                    <a:pt x="643" y="201"/>
                  </a:lnTo>
                  <a:lnTo>
                    <a:pt x="609" y="199"/>
                  </a:lnTo>
                  <a:lnTo>
                    <a:pt x="578" y="194"/>
                  </a:lnTo>
                  <a:lnTo>
                    <a:pt x="544" y="183"/>
                  </a:lnTo>
                  <a:lnTo>
                    <a:pt x="513" y="173"/>
                  </a:lnTo>
                  <a:lnTo>
                    <a:pt x="479" y="165"/>
                  </a:lnTo>
                  <a:lnTo>
                    <a:pt x="445" y="157"/>
                  </a:lnTo>
                  <a:lnTo>
                    <a:pt x="411" y="152"/>
                  </a:lnTo>
                  <a:lnTo>
                    <a:pt x="377" y="154"/>
                  </a:lnTo>
                  <a:lnTo>
                    <a:pt x="387" y="162"/>
                  </a:lnTo>
                  <a:lnTo>
                    <a:pt x="398" y="170"/>
                  </a:lnTo>
                  <a:lnTo>
                    <a:pt x="411" y="175"/>
                  </a:lnTo>
                  <a:lnTo>
                    <a:pt x="424" y="181"/>
                  </a:lnTo>
                  <a:lnTo>
                    <a:pt x="437" y="188"/>
                  </a:lnTo>
                  <a:lnTo>
                    <a:pt x="447" y="196"/>
                  </a:lnTo>
                  <a:lnTo>
                    <a:pt x="458" y="207"/>
                  </a:lnTo>
                  <a:lnTo>
                    <a:pt x="463" y="220"/>
                  </a:lnTo>
                  <a:lnTo>
                    <a:pt x="442" y="225"/>
                  </a:lnTo>
                  <a:lnTo>
                    <a:pt x="421" y="222"/>
                  </a:lnTo>
                  <a:lnTo>
                    <a:pt x="400" y="217"/>
                  </a:lnTo>
                  <a:lnTo>
                    <a:pt x="379" y="209"/>
                  </a:lnTo>
                  <a:lnTo>
                    <a:pt x="358" y="201"/>
                  </a:lnTo>
                  <a:lnTo>
                    <a:pt x="338" y="196"/>
                  </a:lnTo>
                  <a:lnTo>
                    <a:pt x="317" y="196"/>
                  </a:lnTo>
                  <a:lnTo>
                    <a:pt x="296" y="204"/>
                  </a:lnTo>
                  <a:lnTo>
                    <a:pt x="324" y="251"/>
                  </a:lnTo>
                  <a:lnTo>
                    <a:pt x="311" y="262"/>
                  </a:lnTo>
                  <a:lnTo>
                    <a:pt x="298" y="264"/>
                  </a:lnTo>
                  <a:lnTo>
                    <a:pt x="285" y="267"/>
                  </a:lnTo>
                  <a:lnTo>
                    <a:pt x="270" y="267"/>
                  </a:lnTo>
                  <a:lnTo>
                    <a:pt x="251" y="267"/>
                  </a:lnTo>
                  <a:lnTo>
                    <a:pt x="236" y="267"/>
                  </a:lnTo>
                  <a:lnTo>
                    <a:pt x="223" y="267"/>
                  </a:lnTo>
                  <a:lnTo>
                    <a:pt x="207" y="272"/>
                  </a:lnTo>
                  <a:lnTo>
                    <a:pt x="186" y="275"/>
                  </a:lnTo>
                  <a:lnTo>
                    <a:pt x="162" y="275"/>
                  </a:lnTo>
                  <a:lnTo>
                    <a:pt x="139" y="272"/>
                  </a:lnTo>
                  <a:lnTo>
                    <a:pt x="118" y="264"/>
                  </a:lnTo>
                  <a:lnTo>
                    <a:pt x="97" y="256"/>
                  </a:lnTo>
                  <a:lnTo>
                    <a:pt x="79" y="243"/>
                  </a:lnTo>
                  <a:lnTo>
                    <a:pt x="61" y="228"/>
                  </a:lnTo>
                  <a:lnTo>
                    <a:pt x="47" y="209"/>
                  </a:lnTo>
                  <a:lnTo>
                    <a:pt x="53" y="152"/>
                  </a:lnTo>
                  <a:lnTo>
                    <a:pt x="37" y="100"/>
                  </a:lnTo>
                  <a:lnTo>
                    <a:pt x="16" y="50"/>
                  </a:lnTo>
                  <a:lnTo>
                    <a:pt x="0" y="0"/>
                  </a:lnTo>
                  <a:lnTo>
                    <a:pt x="29" y="5"/>
                  </a:lnTo>
                  <a:lnTo>
                    <a:pt x="61" y="11"/>
                  </a:lnTo>
                  <a:lnTo>
                    <a:pt x="89" y="16"/>
                  </a:lnTo>
                  <a:lnTo>
                    <a:pt x="118" y="21"/>
                  </a:lnTo>
                  <a:lnTo>
                    <a:pt x="147" y="29"/>
                  </a:lnTo>
                  <a:lnTo>
                    <a:pt x="176" y="37"/>
                  </a:lnTo>
                  <a:lnTo>
                    <a:pt x="202" y="50"/>
                  </a:lnTo>
                  <a:lnTo>
                    <a:pt x="228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4365625" y="865188"/>
              <a:ext cx="100013" cy="596900"/>
            </a:xfrm>
            <a:custGeom>
              <a:avLst/>
              <a:gdLst>
                <a:gd name="T0" fmla="*/ 73085697 w 63"/>
                <a:gd name="T1" fmla="*/ 947578839 h 376"/>
                <a:gd name="T2" fmla="*/ 7561302 w 63"/>
                <a:gd name="T3" fmla="*/ 947578839 h 376"/>
                <a:gd name="T4" fmla="*/ 0 w 63"/>
                <a:gd name="T5" fmla="*/ 836692000 h 376"/>
                <a:gd name="T6" fmla="*/ 12601638 w 63"/>
                <a:gd name="T7" fmla="*/ 718245290 h 376"/>
                <a:gd name="T8" fmla="*/ 45363041 w 63"/>
                <a:gd name="T9" fmla="*/ 612397175 h 376"/>
                <a:gd name="T10" fmla="*/ 78126034 w 63"/>
                <a:gd name="T11" fmla="*/ 498990974 h 376"/>
                <a:gd name="T12" fmla="*/ 105847116 w 63"/>
                <a:gd name="T13" fmla="*/ 388104036 h 376"/>
                <a:gd name="T14" fmla="*/ 118448751 w 63"/>
                <a:gd name="T15" fmla="*/ 282257508 h 376"/>
                <a:gd name="T16" fmla="*/ 105847116 w 63"/>
                <a:gd name="T17" fmla="*/ 171370619 h 376"/>
                <a:gd name="T18" fmla="*/ 60484063 w 63"/>
                <a:gd name="T19" fmla="*/ 65524066 h 376"/>
                <a:gd name="T20" fmla="*/ 60484063 w 63"/>
                <a:gd name="T21" fmla="*/ 0 h 376"/>
                <a:gd name="T22" fmla="*/ 131048798 w 63"/>
                <a:gd name="T23" fmla="*/ 110886889 h 376"/>
                <a:gd name="T24" fmla="*/ 158771442 w 63"/>
                <a:gd name="T25" fmla="*/ 224294726 h 376"/>
                <a:gd name="T26" fmla="*/ 158771442 w 63"/>
                <a:gd name="T27" fmla="*/ 342741238 h 376"/>
                <a:gd name="T28" fmla="*/ 138610096 w 63"/>
                <a:gd name="T29" fmla="*/ 461189436 h 376"/>
                <a:gd name="T30" fmla="*/ 105847116 w 63"/>
                <a:gd name="T31" fmla="*/ 579635948 h 376"/>
                <a:gd name="T32" fmla="*/ 78126034 w 63"/>
                <a:gd name="T33" fmla="*/ 703124358 h 376"/>
                <a:gd name="T34" fmla="*/ 65524399 w 63"/>
                <a:gd name="T35" fmla="*/ 829132129 h 376"/>
                <a:gd name="T36" fmla="*/ 73085697 w 63"/>
                <a:gd name="T37" fmla="*/ 947578839 h 3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376"/>
                <a:gd name="T59" fmla="*/ 63 w 63"/>
                <a:gd name="T60" fmla="*/ 376 h 3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376">
                  <a:moveTo>
                    <a:pt x="29" y="376"/>
                  </a:moveTo>
                  <a:lnTo>
                    <a:pt x="3" y="376"/>
                  </a:lnTo>
                  <a:lnTo>
                    <a:pt x="0" y="332"/>
                  </a:lnTo>
                  <a:lnTo>
                    <a:pt x="5" y="285"/>
                  </a:lnTo>
                  <a:lnTo>
                    <a:pt x="18" y="243"/>
                  </a:lnTo>
                  <a:lnTo>
                    <a:pt x="31" y="198"/>
                  </a:lnTo>
                  <a:lnTo>
                    <a:pt x="42" y="154"/>
                  </a:lnTo>
                  <a:lnTo>
                    <a:pt x="47" y="112"/>
                  </a:lnTo>
                  <a:lnTo>
                    <a:pt x="42" y="68"/>
                  </a:lnTo>
                  <a:lnTo>
                    <a:pt x="24" y="26"/>
                  </a:lnTo>
                  <a:lnTo>
                    <a:pt x="24" y="0"/>
                  </a:lnTo>
                  <a:lnTo>
                    <a:pt x="52" y="44"/>
                  </a:lnTo>
                  <a:lnTo>
                    <a:pt x="63" y="89"/>
                  </a:lnTo>
                  <a:lnTo>
                    <a:pt x="63" y="136"/>
                  </a:lnTo>
                  <a:lnTo>
                    <a:pt x="55" y="183"/>
                  </a:lnTo>
                  <a:lnTo>
                    <a:pt x="42" y="230"/>
                  </a:lnTo>
                  <a:lnTo>
                    <a:pt x="31" y="279"/>
                  </a:lnTo>
                  <a:lnTo>
                    <a:pt x="26" y="329"/>
                  </a:lnTo>
                  <a:lnTo>
                    <a:pt x="29" y="3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971800" y="889000"/>
              <a:ext cx="244475" cy="84138"/>
            </a:xfrm>
            <a:custGeom>
              <a:avLst/>
              <a:gdLst>
                <a:gd name="T0" fmla="*/ 388104008 w 154"/>
                <a:gd name="T1" fmla="*/ 40322740 h 53"/>
                <a:gd name="T2" fmla="*/ 388104008 w 154"/>
                <a:gd name="T3" fmla="*/ 68045422 h 53"/>
                <a:gd name="T4" fmla="*/ 335181541 w 154"/>
                <a:gd name="T5" fmla="*/ 73085763 h 53"/>
                <a:gd name="T6" fmla="*/ 282257487 w 154"/>
                <a:gd name="T7" fmla="*/ 93247127 h 53"/>
                <a:gd name="T8" fmla="*/ 231854382 w 154"/>
                <a:gd name="T9" fmla="*/ 105847211 h 53"/>
                <a:gd name="T10" fmla="*/ 178931866 w 154"/>
                <a:gd name="T11" fmla="*/ 126008575 h 53"/>
                <a:gd name="T12" fmla="*/ 126007812 w 154"/>
                <a:gd name="T13" fmla="*/ 133569880 h 53"/>
                <a:gd name="T14" fmla="*/ 78124044 w 154"/>
                <a:gd name="T15" fmla="*/ 126008575 h 53"/>
                <a:gd name="T16" fmla="*/ 32761237 w 154"/>
                <a:gd name="T17" fmla="*/ 105847211 h 53"/>
                <a:gd name="T18" fmla="*/ 0 w 154"/>
                <a:gd name="T19" fmla="*/ 68045422 h 53"/>
                <a:gd name="T20" fmla="*/ 45362807 w 154"/>
                <a:gd name="T21" fmla="*/ 60484117 h 53"/>
                <a:gd name="T22" fmla="*/ 98285286 w 154"/>
                <a:gd name="T23" fmla="*/ 52924399 h 53"/>
                <a:gd name="T24" fmla="*/ 146169054 w 154"/>
                <a:gd name="T25" fmla="*/ 32763023 h 53"/>
                <a:gd name="T26" fmla="*/ 196572159 w 154"/>
                <a:gd name="T27" fmla="*/ 15121029 h 53"/>
                <a:gd name="T28" fmla="*/ 244454365 w 154"/>
                <a:gd name="T29" fmla="*/ 0 h 53"/>
                <a:gd name="T30" fmla="*/ 289817159 w 154"/>
                <a:gd name="T31" fmla="*/ 0 h 53"/>
                <a:gd name="T32" fmla="*/ 342741213 w 154"/>
                <a:gd name="T33" fmla="*/ 15121029 h 53"/>
                <a:gd name="T34" fmla="*/ 388104008 w 154"/>
                <a:gd name="T35" fmla="*/ 40322740 h 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4"/>
                <a:gd name="T55" fmla="*/ 0 h 53"/>
                <a:gd name="T56" fmla="*/ 154 w 154"/>
                <a:gd name="T57" fmla="*/ 53 h 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4" h="53">
                  <a:moveTo>
                    <a:pt x="154" y="16"/>
                  </a:moveTo>
                  <a:lnTo>
                    <a:pt x="154" y="27"/>
                  </a:lnTo>
                  <a:lnTo>
                    <a:pt x="133" y="29"/>
                  </a:lnTo>
                  <a:lnTo>
                    <a:pt x="112" y="37"/>
                  </a:lnTo>
                  <a:lnTo>
                    <a:pt x="92" y="42"/>
                  </a:lnTo>
                  <a:lnTo>
                    <a:pt x="71" y="50"/>
                  </a:lnTo>
                  <a:lnTo>
                    <a:pt x="50" y="53"/>
                  </a:lnTo>
                  <a:lnTo>
                    <a:pt x="31" y="50"/>
                  </a:lnTo>
                  <a:lnTo>
                    <a:pt x="13" y="42"/>
                  </a:lnTo>
                  <a:lnTo>
                    <a:pt x="0" y="27"/>
                  </a:lnTo>
                  <a:lnTo>
                    <a:pt x="18" y="24"/>
                  </a:lnTo>
                  <a:lnTo>
                    <a:pt x="39" y="21"/>
                  </a:lnTo>
                  <a:lnTo>
                    <a:pt x="58" y="13"/>
                  </a:lnTo>
                  <a:lnTo>
                    <a:pt x="78" y="6"/>
                  </a:lnTo>
                  <a:lnTo>
                    <a:pt x="97" y="0"/>
                  </a:lnTo>
                  <a:lnTo>
                    <a:pt x="115" y="0"/>
                  </a:lnTo>
                  <a:lnTo>
                    <a:pt x="136" y="6"/>
                  </a:lnTo>
                  <a:lnTo>
                    <a:pt x="154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3856038" y="906463"/>
              <a:ext cx="319088" cy="488950"/>
            </a:xfrm>
            <a:custGeom>
              <a:avLst/>
              <a:gdLst>
                <a:gd name="T0" fmla="*/ 506553038 w 201"/>
                <a:gd name="T1" fmla="*/ 0 h 308"/>
                <a:gd name="T2" fmla="*/ 493951447 w 201"/>
                <a:gd name="T3" fmla="*/ 118446553 h 308"/>
                <a:gd name="T4" fmla="*/ 453628897 w 201"/>
                <a:gd name="T5" fmla="*/ 224293123 h 308"/>
                <a:gd name="T6" fmla="*/ 393144971 w 201"/>
                <a:gd name="T7" fmla="*/ 330141231 h 308"/>
                <a:gd name="T8" fmla="*/ 322580507 w 201"/>
                <a:gd name="T9" fmla="*/ 420865332 h 308"/>
                <a:gd name="T10" fmla="*/ 236895086 w 201"/>
                <a:gd name="T11" fmla="*/ 514111870 h 308"/>
                <a:gd name="T12" fmla="*/ 151209616 w 201"/>
                <a:gd name="T13" fmla="*/ 599797148 h 308"/>
                <a:gd name="T14" fmla="*/ 70564489 w 201"/>
                <a:gd name="T15" fmla="*/ 685482427 h 308"/>
                <a:gd name="T16" fmla="*/ 0 w 201"/>
                <a:gd name="T17" fmla="*/ 776208016 h 308"/>
                <a:gd name="T18" fmla="*/ 52924167 w 201"/>
                <a:gd name="T19" fmla="*/ 677922755 h 308"/>
                <a:gd name="T20" fmla="*/ 110887065 w 201"/>
                <a:gd name="T21" fmla="*/ 579635906 h 308"/>
                <a:gd name="T22" fmla="*/ 176411210 w 201"/>
                <a:gd name="T23" fmla="*/ 486389368 h 308"/>
                <a:gd name="T24" fmla="*/ 249496677 w 201"/>
                <a:gd name="T25" fmla="*/ 395663680 h 308"/>
                <a:gd name="T26" fmla="*/ 315020822 w 201"/>
                <a:gd name="T27" fmla="*/ 302418729 h 308"/>
                <a:gd name="T28" fmla="*/ 380544967 w 201"/>
                <a:gd name="T29" fmla="*/ 204131831 h 308"/>
                <a:gd name="T30" fmla="*/ 441028893 w 201"/>
                <a:gd name="T31" fmla="*/ 105846570 h 308"/>
                <a:gd name="T32" fmla="*/ 478830491 w 201"/>
                <a:gd name="T33" fmla="*/ 0 h 308"/>
                <a:gd name="T34" fmla="*/ 506553038 w 201"/>
                <a:gd name="T35" fmla="*/ 0 h 3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1"/>
                <a:gd name="T55" fmla="*/ 0 h 308"/>
                <a:gd name="T56" fmla="*/ 201 w 201"/>
                <a:gd name="T57" fmla="*/ 308 h 30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1" h="308">
                  <a:moveTo>
                    <a:pt x="201" y="0"/>
                  </a:moveTo>
                  <a:lnTo>
                    <a:pt x="196" y="47"/>
                  </a:lnTo>
                  <a:lnTo>
                    <a:pt x="180" y="89"/>
                  </a:lnTo>
                  <a:lnTo>
                    <a:pt x="156" y="131"/>
                  </a:lnTo>
                  <a:lnTo>
                    <a:pt x="128" y="167"/>
                  </a:lnTo>
                  <a:lnTo>
                    <a:pt x="94" y="204"/>
                  </a:lnTo>
                  <a:lnTo>
                    <a:pt x="60" y="238"/>
                  </a:lnTo>
                  <a:lnTo>
                    <a:pt x="28" y="272"/>
                  </a:lnTo>
                  <a:lnTo>
                    <a:pt x="0" y="308"/>
                  </a:lnTo>
                  <a:lnTo>
                    <a:pt x="21" y="269"/>
                  </a:lnTo>
                  <a:lnTo>
                    <a:pt x="44" y="230"/>
                  </a:lnTo>
                  <a:lnTo>
                    <a:pt x="70" y="193"/>
                  </a:lnTo>
                  <a:lnTo>
                    <a:pt x="99" y="157"/>
                  </a:lnTo>
                  <a:lnTo>
                    <a:pt x="125" y="120"/>
                  </a:lnTo>
                  <a:lnTo>
                    <a:pt x="151" y="81"/>
                  </a:lnTo>
                  <a:lnTo>
                    <a:pt x="175" y="42"/>
                  </a:lnTo>
                  <a:lnTo>
                    <a:pt x="190" y="0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3598863" y="931863"/>
              <a:ext cx="144463" cy="41275"/>
            </a:xfrm>
            <a:custGeom>
              <a:avLst/>
              <a:gdLst>
                <a:gd name="T0" fmla="*/ 229335829 w 91"/>
                <a:gd name="T1" fmla="*/ 12601574 h 26"/>
                <a:gd name="T2" fmla="*/ 209174516 w 91"/>
                <a:gd name="T3" fmla="*/ 32762828 h 26"/>
                <a:gd name="T4" fmla="*/ 183972825 w 91"/>
                <a:gd name="T5" fmla="*/ 45362812 h 26"/>
                <a:gd name="T6" fmla="*/ 151209897 w 91"/>
                <a:gd name="T7" fmla="*/ 50403123 h 26"/>
                <a:gd name="T8" fmla="*/ 123488886 w 91"/>
                <a:gd name="T9" fmla="*/ 57964395 h 26"/>
                <a:gd name="T10" fmla="*/ 90725933 w 91"/>
                <a:gd name="T11" fmla="*/ 65524068 h 26"/>
                <a:gd name="T12" fmla="*/ 57964593 w 91"/>
                <a:gd name="T13" fmla="*/ 65524068 h 26"/>
                <a:gd name="T14" fmla="*/ 25201647 w 91"/>
                <a:gd name="T15" fmla="*/ 57964395 h 26"/>
                <a:gd name="T16" fmla="*/ 0 w 91"/>
                <a:gd name="T17" fmla="*/ 50403123 h 26"/>
                <a:gd name="T18" fmla="*/ 12601617 w 91"/>
                <a:gd name="T19" fmla="*/ 32762828 h 26"/>
                <a:gd name="T20" fmla="*/ 37803268 w 91"/>
                <a:gd name="T21" fmla="*/ 17640301 h 26"/>
                <a:gd name="T22" fmla="*/ 65524292 w 91"/>
                <a:gd name="T23" fmla="*/ 12601574 h 26"/>
                <a:gd name="T24" fmla="*/ 98287220 w 91"/>
                <a:gd name="T25" fmla="*/ 0 h 26"/>
                <a:gd name="T26" fmla="*/ 131048584 w 91"/>
                <a:gd name="T27" fmla="*/ 0 h 26"/>
                <a:gd name="T28" fmla="*/ 163811512 w 91"/>
                <a:gd name="T29" fmla="*/ 0 h 26"/>
                <a:gd name="T30" fmla="*/ 196572852 w 91"/>
                <a:gd name="T31" fmla="*/ 5040313 h 26"/>
                <a:gd name="T32" fmla="*/ 229335829 w 91"/>
                <a:gd name="T33" fmla="*/ 12601574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26"/>
                <a:gd name="T53" fmla="*/ 91 w 91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26">
                  <a:moveTo>
                    <a:pt x="91" y="5"/>
                  </a:moveTo>
                  <a:lnTo>
                    <a:pt x="83" y="13"/>
                  </a:lnTo>
                  <a:lnTo>
                    <a:pt x="73" y="18"/>
                  </a:lnTo>
                  <a:lnTo>
                    <a:pt x="60" y="20"/>
                  </a:lnTo>
                  <a:lnTo>
                    <a:pt x="49" y="23"/>
                  </a:lnTo>
                  <a:lnTo>
                    <a:pt x="36" y="26"/>
                  </a:lnTo>
                  <a:lnTo>
                    <a:pt x="23" y="26"/>
                  </a:lnTo>
                  <a:lnTo>
                    <a:pt x="10" y="23"/>
                  </a:lnTo>
                  <a:lnTo>
                    <a:pt x="0" y="20"/>
                  </a:lnTo>
                  <a:lnTo>
                    <a:pt x="5" y="13"/>
                  </a:lnTo>
                  <a:lnTo>
                    <a:pt x="15" y="7"/>
                  </a:lnTo>
                  <a:lnTo>
                    <a:pt x="26" y="5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5" y="0"/>
                  </a:lnTo>
                  <a:lnTo>
                    <a:pt x="78" y="2"/>
                  </a:lnTo>
                  <a:lnTo>
                    <a:pt x="9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371475" y="931863"/>
              <a:ext cx="6056313" cy="5021263"/>
            </a:xfrm>
            <a:custGeom>
              <a:avLst/>
              <a:gdLst>
                <a:gd name="T0" fmla="*/ 2147483647 w 3815"/>
                <a:gd name="T1" fmla="*/ 531753850 h 3163"/>
                <a:gd name="T2" fmla="*/ 2147483647 w 3815"/>
                <a:gd name="T3" fmla="*/ 466229801 h 3163"/>
                <a:gd name="T4" fmla="*/ 2147483647 w 3815"/>
                <a:gd name="T5" fmla="*/ 788809733 h 3163"/>
                <a:gd name="T6" fmla="*/ 2147483647 w 3815"/>
                <a:gd name="T7" fmla="*/ 987901440 h 3163"/>
                <a:gd name="T8" fmla="*/ 2147483647 w 3815"/>
                <a:gd name="T9" fmla="*/ 1073586735 h 3163"/>
                <a:gd name="T10" fmla="*/ 2147483647 w 3815"/>
                <a:gd name="T11" fmla="*/ 1330642619 h 3163"/>
                <a:gd name="T12" fmla="*/ 2147483647 w 3815"/>
                <a:gd name="T13" fmla="*/ 1572577568 h 3163"/>
                <a:gd name="T14" fmla="*/ 2147483647 w 3815"/>
                <a:gd name="T15" fmla="*/ 1000503013 h 3163"/>
                <a:gd name="T16" fmla="*/ 2147483647 w 3815"/>
                <a:gd name="T17" fmla="*/ 1350803864 h 3163"/>
                <a:gd name="T18" fmla="*/ 2147483647 w 3815"/>
                <a:gd name="T19" fmla="*/ 1620461320 h 3163"/>
                <a:gd name="T20" fmla="*/ 2147483647 w 3815"/>
                <a:gd name="T21" fmla="*/ 1698585751 h 3163"/>
                <a:gd name="T22" fmla="*/ 2147483647 w 3815"/>
                <a:gd name="T23" fmla="*/ 2127012224 h 3163"/>
                <a:gd name="T24" fmla="*/ 2147483647 w 3815"/>
                <a:gd name="T25" fmla="*/ 2147483647 h 3163"/>
                <a:gd name="T26" fmla="*/ 2147483647 w 3815"/>
                <a:gd name="T27" fmla="*/ 1764109800 h 3163"/>
                <a:gd name="T28" fmla="*/ 2147483647 w 3815"/>
                <a:gd name="T29" fmla="*/ 1930440077 h 3163"/>
                <a:gd name="T30" fmla="*/ 2147483647 w 3815"/>
                <a:gd name="T31" fmla="*/ 2147483647 h 3163"/>
                <a:gd name="T32" fmla="*/ 2147483647 w 3815"/>
                <a:gd name="T33" fmla="*/ 2147483647 h 3163"/>
                <a:gd name="T34" fmla="*/ 2147483647 w 3815"/>
                <a:gd name="T35" fmla="*/ 2147483647 h 3163"/>
                <a:gd name="T36" fmla="*/ 2147483647 w 3815"/>
                <a:gd name="T37" fmla="*/ 2147483647 h 3163"/>
                <a:gd name="T38" fmla="*/ 2147483647 w 3815"/>
                <a:gd name="T39" fmla="*/ 2147483647 h 3163"/>
                <a:gd name="T40" fmla="*/ 2147483647 w 3815"/>
                <a:gd name="T41" fmla="*/ 2147483647 h 3163"/>
                <a:gd name="T42" fmla="*/ 2147483647 w 3815"/>
                <a:gd name="T43" fmla="*/ 2147483647 h 3163"/>
                <a:gd name="T44" fmla="*/ 2147483647 w 3815"/>
                <a:gd name="T45" fmla="*/ 2147483647 h 3163"/>
                <a:gd name="T46" fmla="*/ 2147483647 w 3815"/>
                <a:gd name="T47" fmla="*/ 2147483647 h 3163"/>
                <a:gd name="T48" fmla="*/ 2147483647 w 3815"/>
                <a:gd name="T49" fmla="*/ 2147483647 h 3163"/>
                <a:gd name="T50" fmla="*/ 2147483647 w 3815"/>
                <a:gd name="T51" fmla="*/ 2147483647 h 3163"/>
                <a:gd name="T52" fmla="*/ 2147483647 w 3815"/>
                <a:gd name="T53" fmla="*/ 2147483647 h 3163"/>
                <a:gd name="T54" fmla="*/ 2147483647 w 3815"/>
                <a:gd name="T55" fmla="*/ 2147483647 h 3163"/>
                <a:gd name="T56" fmla="*/ 2147483647 w 3815"/>
                <a:gd name="T57" fmla="*/ 2147483647 h 3163"/>
                <a:gd name="T58" fmla="*/ 2147483647 w 3815"/>
                <a:gd name="T59" fmla="*/ 2147483647 h 3163"/>
                <a:gd name="T60" fmla="*/ 2147483647 w 3815"/>
                <a:gd name="T61" fmla="*/ 2147483647 h 3163"/>
                <a:gd name="T62" fmla="*/ 2147483647 w 3815"/>
                <a:gd name="T63" fmla="*/ 2147483647 h 3163"/>
                <a:gd name="T64" fmla="*/ 2147483647 w 3815"/>
                <a:gd name="T65" fmla="*/ 2147483647 h 3163"/>
                <a:gd name="T66" fmla="*/ 2147483647 w 3815"/>
                <a:gd name="T67" fmla="*/ 2147483647 h 3163"/>
                <a:gd name="T68" fmla="*/ 2147483647 w 3815"/>
                <a:gd name="T69" fmla="*/ 2147483647 h 3163"/>
                <a:gd name="T70" fmla="*/ 2147483647 w 3815"/>
                <a:gd name="T71" fmla="*/ 2147483647 h 3163"/>
                <a:gd name="T72" fmla="*/ 2147483647 w 3815"/>
                <a:gd name="T73" fmla="*/ 2147483647 h 3163"/>
                <a:gd name="T74" fmla="*/ 2147483647 w 3815"/>
                <a:gd name="T75" fmla="*/ 2147483647 h 3163"/>
                <a:gd name="T76" fmla="*/ 2147483647 w 3815"/>
                <a:gd name="T77" fmla="*/ 2147483647 h 3163"/>
                <a:gd name="T78" fmla="*/ 2147483647 w 3815"/>
                <a:gd name="T79" fmla="*/ 2147483647 h 3163"/>
                <a:gd name="T80" fmla="*/ 2147483647 w 3815"/>
                <a:gd name="T81" fmla="*/ 2147483647 h 3163"/>
                <a:gd name="T82" fmla="*/ 2147483647 w 3815"/>
                <a:gd name="T83" fmla="*/ 2147483647 h 3163"/>
                <a:gd name="T84" fmla="*/ 2147483647 w 3815"/>
                <a:gd name="T85" fmla="*/ 2147483647 h 3163"/>
                <a:gd name="T86" fmla="*/ 2147483647 w 3815"/>
                <a:gd name="T87" fmla="*/ 2147483647 h 3163"/>
                <a:gd name="T88" fmla="*/ 2147483647 w 3815"/>
                <a:gd name="T89" fmla="*/ 2147483647 h 3163"/>
                <a:gd name="T90" fmla="*/ 2147483647 w 3815"/>
                <a:gd name="T91" fmla="*/ 2147483647 h 3163"/>
                <a:gd name="T92" fmla="*/ 2147483647 w 3815"/>
                <a:gd name="T93" fmla="*/ 2147483647 h 3163"/>
                <a:gd name="T94" fmla="*/ 2147483647 w 3815"/>
                <a:gd name="T95" fmla="*/ 2147483647 h 3163"/>
                <a:gd name="T96" fmla="*/ 2147483647 w 3815"/>
                <a:gd name="T97" fmla="*/ 2147483647 h 3163"/>
                <a:gd name="T98" fmla="*/ 2147483647 w 3815"/>
                <a:gd name="T99" fmla="*/ 2147483647 h 3163"/>
                <a:gd name="T100" fmla="*/ 1890117653 w 3815"/>
                <a:gd name="T101" fmla="*/ 2147483647 h 3163"/>
                <a:gd name="T102" fmla="*/ 2147173546 w 3815"/>
                <a:gd name="T103" fmla="*/ 2147483647 h 3163"/>
                <a:gd name="T104" fmla="*/ 1335682978 w 3815"/>
                <a:gd name="T105" fmla="*/ 2147483647 h 3163"/>
                <a:gd name="T106" fmla="*/ 1638101675 w 3815"/>
                <a:gd name="T107" fmla="*/ 2147483647 h 3163"/>
                <a:gd name="T108" fmla="*/ 506552311 w 3815"/>
                <a:gd name="T109" fmla="*/ 2147483647 h 3163"/>
                <a:gd name="T110" fmla="*/ 808971008 w 3815"/>
                <a:gd name="T111" fmla="*/ 2147483647 h 3163"/>
                <a:gd name="T112" fmla="*/ 1040825541 w 3815"/>
                <a:gd name="T113" fmla="*/ 2147483647 h 3163"/>
                <a:gd name="T114" fmla="*/ 1605340443 w 3815"/>
                <a:gd name="T115" fmla="*/ 2147483647 h 3163"/>
                <a:gd name="T116" fmla="*/ 309980058 w 3815"/>
                <a:gd name="T117" fmla="*/ 2147483647 h 3163"/>
                <a:gd name="T118" fmla="*/ 751006631 w 3815"/>
                <a:gd name="T119" fmla="*/ 1401206979 h 3163"/>
                <a:gd name="T120" fmla="*/ 2147483647 w 3815"/>
                <a:gd name="T121" fmla="*/ 90725631 h 316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815"/>
                <a:gd name="T184" fmla="*/ 0 h 3163"/>
                <a:gd name="T185" fmla="*/ 3815 w 3815"/>
                <a:gd name="T186" fmla="*/ 3163 h 316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815" h="3163">
                  <a:moveTo>
                    <a:pt x="1596" y="65"/>
                  </a:moveTo>
                  <a:lnTo>
                    <a:pt x="1609" y="88"/>
                  </a:lnTo>
                  <a:lnTo>
                    <a:pt x="1625" y="112"/>
                  </a:lnTo>
                  <a:lnTo>
                    <a:pt x="1641" y="135"/>
                  </a:lnTo>
                  <a:lnTo>
                    <a:pt x="1656" y="156"/>
                  </a:lnTo>
                  <a:lnTo>
                    <a:pt x="1672" y="180"/>
                  </a:lnTo>
                  <a:lnTo>
                    <a:pt x="1685" y="203"/>
                  </a:lnTo>
                  <a:lnTo>
                    <a:pt x="1696" y="230"/>
                  </a:lnTo>
                  <a:lnTo>
                    <a:pt x="1703" y="256"/>
                  </a:lnTo>
                  <a:lnTo>
                    <a:pt x="1672" y="253"/>
                  </a:lnTo>
                  <a:lnTo>
                    <a:pt x="1646" y="240"/>
                  </a:lnTo>
                  <a:lnTo>
                    <a:pt x="1625" y="219"/>
                  </a:lnTo>
                  <a:lnTo>
                    <a:pt x="1607" y="193"/>
                  </a:lnTo>
                  <a:lnTo>
                    <a:pt x="1586" y="164"/>
                  </a:lnTo>
                  <a:lnTo>
                    <a:pt x="1568" y="135"/>
                  </a:lnTo>
                  <a:lnTo>
                    <a:pt x="1547" y="109"/>
                  </a:lnTo>
                  <a:lnTo>
                    <a:pt x="1523" y="88"/>
                  </a:lnTo>
                  <a:lnTo>
                    <a:pt x="1531" y="130"/>
                  </a:lnTo>
                  <a:lnTo>
                    <a:pt x="1544" y="169"/>
                  </a:lnTo>
                  <a:lnTo>
                    <a:pt x="1560" y="211"/>
                  </a:lnTo>
                  <a:lnTo>
                    <a:pt x="1565" y="253"/>
                  </a:lnTo>
                  <a:lnTo>
                    <a:pt x="1541" y="256"/>
                  </a:lnTo>
                  <a:lnTo>
                    <a:pt x="1521" y="251"/>
                  </a:lnTo>
                  <a:lnTo>
                    <a:pt x="1502" y="240"/>
                  </a:lnTo>
                  <a:lnTo>
                    <a:pt x="1487" y="224"/>
                  </a:lnTo>
                  <a:lnTo>
                    <a:pt x="1471" y="206"/>
                  </a:lnTo>
                  <a:lnTo>
                    <a:pt x="1455" y="188"/>
                  </a:lnTo>
                  <a:lnTo>
                    <a:pt x="1437" y="175"/>
                  </a:lnTo>
                  <a:lnTo>
                    <a:pt x="1416" y="164"/>
                  </a:lnTo>
                  <a:lnTo>
                    <a:pt x="1416" y="188"/>
                  </a:lnTo>
                  <a:lnTo>
                    <a:pt x="1421" y="214"/>
                  </a:lnTo>
                  <a:lnTo>
                    <a:pt x="1424" y="243"/>
                  </a:lnTo>
                  <a:lnTo>
                    <a:pt x="1432" y="266"/>
                  </a:lnTo>
                  <a:lnTo>
                    <a:pt x="1411" y="261"/>
                  </a:lnTo>
                  <a:lnTo>
                    <a:pt x="1387" y="251"/>
                  </a:lnTo>
                  <a:lnTo>
                    <a:pt x="1366" y="240"/>
                  </a:lnTo>
                  <a:lnTo>
                    <a:pt x="1348" y="224"/>
                  </a:lnTo>
                  <a:lnTo>
                    <a:pt x="1327" y="211"/>
                  </a:lnTo>
                  <a:lnTo>
                    <a:pt x="1306" y="198"/>
                  </a:lnTo>
                  <a:lnTo>
                    <a:pt x="1283" y="185"/>
                  </a:lnTo>
                  <a:lnTo>
                    <a:pt x="1262" y="175"/>
                  </a:lnTo>
                  <a:lnTo>
                    <a:pt x="1246" y="175"/>
                  </a:lnTo>
                  <a:lnTo>
                    <a:pt x="1259" y="209"/>
                  </a:lnTo>
                  <a:lnTo>
                    <a:pt x="1278" y="240"/>
                  </a:lnTo>
                  <a:lnTo>
                    <a:pt x="1298" y="271"/>
                  </a:lnTo>
                  <a:lnTo>
                    <a:pt x="1322" y="303"/>
                  </a:lnTo>
                  <a:lnTo>
                    <a:pt x="1351" y="300"/>
                  </a:lnTo>
                  <a:lnTo>
                    <a:pt x="1377" y="295"/>
                  </a:lnTo>
                  <a:lnTo>
                    <a:pt x="1406" y="295"/>
                  </a:lnTo>
                  <a:lnTo>
                    <a:pt x="1432" y="292"/>
                  </a:lnTo>
                  <a:lnTo>
                    <a:pt x="1460" y="292"/>
                  </a:lnTo>
                  <a:lnTo>
                    <a:pt x="1487" y="295"/>
                  </a:lnTo>
                  <a:lnTo>
                    <a:pt x="1515" y="295"/>
                  </a:lnTo>
                  <a:lnTo>
                    <a:pt x="1541" y="298"/>
                  </a:lnTo>
                  <a:lnTo>
                    <a:pt x="1570" y="300"/>
                  </a:lnTo>
                  <a:lnTo>
                    <a:pt x="1596" y="303"/>
                  </a:lnTo>
                  <a:lnTo>
                    <a:pt x="1625" y="305"/>
                  </a:lnTo>
                  <a:lnTo>
                    <a:pt x="1651" y="308"/>
                  </a:lnTo>
                  <a:lnTo>
                    <a:pt x="1680" y="311"/>
                  </a:lnTo>
                  <a:lnTo>
                    <a:pt x="1706" y="313"/>
                  </a:lnTo>
                  <a:lnTo>
                    <a:pt x="1735" y="316"/>
                  </a:lnTo>
                  <a:lnTo>
                    <a:pt x="1761" y="319"/>
                  </a:lnTo>
                  <a:lnTo>
                    <a:pt x="1779" y="326"/>
                  </a:lnTo>
                  <a:lnTo>
                    <a:pt x="1795" y="334"/>
                  </a:lnTo>
                  <a:lnTo>
                    <a:pt x="1813" y="342"/>
                  </a:lnTo>
                  <a:lnTo>
                    <a:pt x="1829" y="355"/>
                  </a:lnTo>
                  <a:lnTo>
                    <a:pt x="1845" y="366"/>
                  </a:lnTo>
                  <a:lnTo>
                    <a:pt x="1858" y="381"/>
                  </a:lnTo>
                  <a:lnTo>
                    <a:pt x="1868" y="394"/>
                  </a:lnTo>
                  <a:lnTo>
                    <a:pt x="1876" y="410"/>
                  </a:lnTo>
                  <a:lnTo>
                    <a:pt x="1847" y="418"/>
                  </a:lnTo>
                  <a:lnTo>
                    <a:pt x="1821" y="413"/>
                  </a:lnTo>
                  <a:lnTo>
                    <a:pt x="1797" y="402"/>
                  </a:lnTo>
                  <a:lnTo>
                    <a:pt x="1774" y="386"/>
                  </a:lnTo>
                  <a:lnTo>
                    <a:pt x="1750" y="371"/>
                  </a:lnTo>
                  <a:lnTo>
                    <a:pt x="1727" y="358"/>
                  </a:lnTo>
                  <a:lnTo>
                    <a:pt x="1701" y="355"/>
                  </a:lnTo>
                  <a:lnTo>
                    <a:pt x="1675" y="360"/>
                  </a:lnTo>
                  <a:lnTo>
                    <a:pt x="1693" y="379"/>
                  </a:lnTo>
                  <a:lnTo>
                    <a:pt x="1711" y="392"/>
                  </a:lnTo>
                  <a:lnTo>
                    <a:pt x="1732" y="405"/>
                  </a:lnTo>
                  <a:lnTo>
                    <a:pt x="1753" y="418"/>
                  </a:lnTo>
                  <a:lnTo>
                    <a:pt x="1774" y="428"/>
                  </a:lnTo>
                  <a:lnTo>
                    <a:pt x="1795" y="441"/>
                  </a:lnTo>
                  <a:lnTo>
                    <a:pt x="1816" y="454"/>
                  </a:lnTo>
                  <a:lnTo>
                    <a:pt x="1837" y="470"/>
                  </a:lnTo>
                  <a:lnTo>
                    <a:pt x="1873" y="454"/>
                  </a:lnTo>
                  <a:lnTo>
                    <a:pt x="1910" y="441"/>
                  </a:lnTo>
                  <a:lnTo>
                    <a:pt x="1946" y="428"/>
                  </a:lnTo>
                  <a:lnTo>
                    <a:pt x="1983" y="415"/>
                  </a:lnTo>
                  <a:lnTo>
                    <a:pt x="2020" y="405"/>
                  </a:lnTo>
                  <a:lnTo>
                    <a:pt x="2059" y="392"/>
                  </a:lnTo>
                  <a:lnTo>
                    <a:pt x="2095" y="384"/>
                  </a:lnTo>
                  <a:lnTo>
                    <a:pt x="2135" y="373"/>
                  </a:lnTo>
                  <a:lnTo>
                    <a:pt x="2145" y="373"/>
                  </a:lnTo>
                  <a:lnTo>
                    <a:pt x="2158" y="379"/>
                  </a:lnTo>
                  <a:lnTo>
                    <a:pt x="2169" y="384"/>
                  </a:lnTo>
                  <a:lnTo>
                    <a:pt x="2179" y="392"/>
                  </a:lnTo>
                  <a:lnTo>
                    <a:pt x="2179" y="410"/>
                  </a:lnTo>
                  <a:lnTo>
                    <a:pt x="2182" y="426"/>
                  </a:lnTo>
                  <a:lnTo>
                    <a:pt x="2187" y="441"/>
                  </a:lnTo>
                  <a:lnTo>
                    <a:pt x="2205" y="447"/>
                  </a:lnTo>
                  <a:lnTo>
                    <a:pt x="2221" y="441"/>
                  </a:lnTo>
                  <a:lnTo>
                    <a:pt x="2236" y="436"/>
                  </a:lnTo>
                  <a:lnTo>
                    <a:pt x="2252" y="431"/>
                  </a:lnTo>
                  <a:lnTo>
                    <a:pt x="2270" y="426"/>
                  </a:lnTo>
                  <a:lnTo>
                    <a:pt x="2286" y="423"/>
                  </a:lnTo>
                  <a:lnTo>
                    <a:pt x="2302" y="420"/>
                  </a:lnTo>
                  <a:lnTo>
                    <a:pt x="2317" y="420"/>
                  </a:lnTo>
                  <a:lnTo>
                    <a:pt x="2333" y="423"/>
                  </a:lnTo>
                  <a:lnTo>
                    <a:pt x="2344" y="444"/>
                  </a:lnTo>
                  <a:lnTo>
                    <a:pt x="2359" y="454"/>
                  </a:lnTo>
                  <a:lnTo>
                    <a:pt x="2378" y="460"/>
                  </a:lnTo>
                  <a:lnTo>
                    <a:pt x="2396" y="465"/>
                  </a:lnTo>
                  <a:lnTo>
                    <a:pt x="2414" y="468"/>
                  </a:lnTo>
                  <a:lnTo>
                    <a:pt x="2425" y="475"/>
                  </a:lnTo>
                  <a:lnTo>
                    <a:pt x="2427" y="491"/>
                  </a:lnTo>
                  <a:lnTo>
                    <a:pt x="2417" y="515"/>
                  </a:lnTo>
                  <a:lnTo>
                    <a:pt x="2427" y="520"/>
                  </a:lnTo>
                  <a:lnTo>
                    <a:pt x="2438" y="528"/>
                  </a:lnTo>
                  <a:lnTo>
                    <a:pt x="2451" y="533"/>
                  </a:lnTo>
                  <a:lnTo>
                    <a:pt x="2464" y="538"/>
                  </a:lnTo>
                  <a:lnTo>
                    <a:pt x="2474" y="543"/>
                  </a:lnTo>
                  <a:lnTo>
                    <a:pt x="2482" y="551"/>
                  </a:lnTo>
                  <a:lnTo>
                    <a:pt x="2487" y="562"/>
                  </a:lnTo>
                  <a:lnTo>
                    <a:pt x="2487" y="572"/>
                  </a:lnTo>
                  <a:lnTo>
                    <a:pt x="2477" y="577"/>
                  </a:lnTo>
                  <a:lnTo>
                    <a:pt x="2464" y="583"/>
                  </a:lnTo>
                  <a:lnTo>
                    <a:pt x="2453" y="585"/>
                  </a:lnTo>
                  <a:lnTo>
                    <a:pt x="2440" y="588"/>
                  </a:lnTo>
                  <a:lnTo>
                    <a:pt x="2427" y="590"/>
                  </a:lnTo>
                  <a:lnTo>
                    <a:pt x="2414" y="593"/>
                  </a:lnTo>
                  <a:lnTo>
                    <a:pt x="2404" y="596"/>
                  </a:lnTo>
                  <a:lnTo>
                    <a:pt x="2391" y="601"/>
                  </a:lnTo>
                  <a:lnTo>
                    <a:pt x="2401" y="614"/>
                  </a:lnTo>
                  <a:lnTo>
                    <a:pt x="2417" y="622"/>
                  </a:lnTo>
                  <a:lnTo>
                    <a:pt x="2435" y="622"/>
                  </a:lnTo>
                  <a:lnTo>
                    <a:pt x="2453" y="622"/>
                  </a:lnTo>
                  <a:lnTo>
                    <a:pt x="2472" y="622"/>
                  </a:lnTo>
                  <a:lnTo>
                    <a:pt x="2490" y="624"/>
                  </a:lnTo>
                  <a:lnTo>
                    <a:pt x="2506" y="630"/>
                  </a:lnTo>
                  <a:lnTo>
                    <a:pt x="2519" y="643"/>
                  </a:lnTo>
                  <a:lnTo>
                    <a:pt x="2534" y="643"/>
                  </a:lnTo>
                  <a:lnTo>
                    <a:pt x="2524" y="593"/>
                  </a:lnTo>
                  <a:lnTo>
                    <a:pt x="2508" y="543"/>
                  </a:lnTo>
                  <a:lnTo>
                    <a:pt x="2485" y="494"/>
                  </a:lnTo>
                  <a:lnTo>
                    <a:pt x="2459" y="447"/>
                  </a:lnTo>
                  <a:lnTo>
                    <a:pt x="2469" y="428"/>
                  </a:lnTo>
                  <a:lnTo>
                    <a:pt x="2482" y="418"/>
                  </a:lnTo>
                  <a:lnTo>
                    <a:pt x="2498" y="410"/>
                  </a:lnTo>
                  <a:lnTo>
                    <a:pt x="2519" y="407"/>
                  </a:lnTo>
                  <a:lnTo>
                    <a:pt x="2540" y="407"/>
                  </a:lnTo>
                  <a:lnTo>
                    <a:pt x="2560" y="407"/>
                  </a:lnTo>
                  <a:lnTo>
                    <a:pt x="2579" y="402"/>
                  </a:lnTo>
                  <a:lnTo>
                    <a:pt x="2597" y="397"/>
                  </a:lnTo>
                  <a:lnTo>
                    <a:pt x="2628" y="394"/>
                  </a:lnTo>
                  <a:lnTo>
                    <a:pt x="2662" y="392"/>
                  </a:lnTo>
                  <a:lnTo>
                    <a:pt x="2696" y="392"/>
                  </a:lnTo>
                  <a:lnTo>
                    <a:pt x="2730" y="392"/>
                  </a:lnTo>
                  <a:lnTo>
                    <a:pt x="2762" y="397"/>
                  </a:lnTo>
                  <a:lnTo>
                    <a:pt x="2793" y="405"/>
                  </a:lnTo>
                  <a:lnTo>
                    <a:pt x="2822" y="418"/>
                  </a:lnTo>
                  <a:lnTo>
                    <a:pt x="2848" y="436"/>
                  </a:lnTo>
                  <a:lnTo>
                    <a:pt x="2879" y="462"/>
                  </a:lnTo>
                  <a:lnTo>
                    <a:pt x="2869" y="470"/>
                  </a:lnTo>
                  <a:lnTo>
                    <a:pt x="2856" y="475"/>
                  </a:lnTo>
                  <a:lnTo>
                    <a:pt x="2843" y="478"/>
                  </a:lnTo>
                  <a:lnTo>
                    <a:pt x="2830" y="483"/>
                  </a:lnTo>
                  <a:lnTo>
                    <a:pt x="2814" y="486"/>
                  </a:lnTo>
                  <a:lnTo>
                    <a:pt x="2801" y="491"/>
                  </a:lnTo>
                  <a:lnTo>
                    <a:pt x="2788" y="499"/>
                  </a:lnTo>
                  <a:lnTo>
                    <a:pt x="2777" y="509"/>
                  </a:lnTo>
                  <a:lnTo>
                    <a:pt x="2798" y="515"/>
                  </a:lnTo>
                  <a:lnTo>
                    <a:pt x="2822" y="515"/>
                  </a:lnTo>
                  <a:lnTo>
                    <a:pt x="2845" y="515"/>
                  </a:lnTo>
                  <a:lnTo>
                    <a:pt x="2871" y="509"/>
                  </a:lnTo>
                  <a:lnTo>
                    <a:pt x="2895" y="509"/>
                  </a:lnTo>
                  <a:lnTo>
                    <a:pt x="2918" y="512"/>
                  </a:lnTo>
                  <a:lnTo>
                    <a:pt x="2942" y="520"/>
                  </a:lnTo>
                  <a:lnTo>
                    <a:pt x="2960" y="536"/>
                  </a:lnTo>
                  <a:lnTo>
                    <a:pt x="2934" y="549"/>
                  </a:lnTo>
                  <a:lnTo>
                    <a:pt x="2905" y="559"/>
                  </a:lnTo>
                  <a:lnTo>
                    <a:pt x="2874" y="570"/>
                  </a:lnTo>
                  <a:lnTo>
                    <a:pt x="2845" y="577"/>
                  </a:lnTo>
                  <a:lnTo>
                    <a:pt x="2814" y="588"/>
                  </a:lnTo>
                  <a:lnTo>
                    <a:pt x="2785" y="598"/>
                  </a:lnTo>
                  <a:lnTo>
                    <a:pt x="2756" y="611"/>
                  </a:lnTo>
                  <a:lnTo>
                    <a:pt x="2730" y="627"/>
                  </a:lnTo>
                  <a:lnTo>
                    <a:pt x="2741" y="638"/>
                  </a:lnTo>
                  <a:lnTo>
                    <a:pt x="2775" y="630"/>
                  </a:lnTo>
                  <a:lnTo>
                    <a:pt x="2811" y="622"/>
                  </a:lnTo>
                  <a:lnTo>
                    <a:pt x="2845" y="614"/>
                  </a:lnTo>
                  <a:lnTo>
                    <a:pt x="2879" y="609"/>
                  </a:lnTo>
                  <a:lnTo>
                    <a:pt x="2913" y="604"/>
                  </a:lnTo>
                  <a:lnTo>
                    <a:pt x="2947" y="598"/>
                  </a:lnTo>
                  <a:lnTo>
                    <a:pt x="2984" y="596"/>
                  </a:lnTo>
                  <a:lnTo>
                    <a:pt x="3018" y="590"/>
                  </a:lnTo>
                  <a:lnTo>
                    <a:pt x="3010" y="611"/>
                  </a:lnTo>
                  <a:lnTo>
                    <a:pt x="2994" y="630"/>
                  </a:lnTo>
                  <a:lnTo>
                    <a:pt x="2976" y="643"/>
                  </a:lnTo>
                  <a:lnTo>
                    <a:pt x="2958" y="653"/>
                  </a:lnTo>
                  <a:lnTo>
                    <a:pt x="2918" y="666"/>
                  </a:lnTo>
                  <a:lnTo>
                    <a:pt x="2879" y="679"/>
                  </a:lnTo>
                  <a:lnTo>
                    <a:pt x="2837" y="692"/>
                  </a:lnTo>
                  <a:lnTo>
                    <a:pt x="2798" y="703"/>
                  </a:lnTo>
                  <a:lnTo>
                    <a:pt x="2756" y="713"/>
                  </a:lnTo>
                  <a:lnTo>
                    <a:pt x="2717" y="726"/>
                  </a:lnTo>
                  <a:lnTo>
                    <a:pt x="2678" y="739"/>
                  </a:lnTo>
                  <a:lnTo>
                    <a:pt x="2639" y="753"/>
                  </a:lnTo>
                  <a:lnTo>
                    <a:pt x="2649" y="768"/>
                  </a:lnTo>
                  <a:lnTo>
                    <a:pt x="2702" y="758"/>
                  </a:lnTo>
                  <a:lnTo>
                    <a:pt x="2754" y="750"/>
                  </a:lnTo>
                  <a:lnTo>
                    <a:pt x="2806" y="739"/>
                  </a:lnTo>
                  <a:lnTo>
                    <a:pt x="2858" y="726"/>
                  </a:lnTo>
                  <a:lnTo>
                    <a:pt x="2908" y="716"/>
                  </a:lnTo>
                  <a:lnTo>
                    <a:pt x="2958" y="703"/>
                  </a:lnTo>
                  <a:lnTo>
                    <a:pt x="3010" y="687"/>
                  </a:lnTo>
                  <a:lnTo>
                    <a:pt x="3060" y="669"/>
                  </a:lnTo>
                  <a:lnTo>
                    <a:pt x="3067" y="674"/>
                  </a:lnTo>
                  <a:lnTo>
                    <a:pt x="3075" y="674"/>
                  </a:lnTo>
                  <a:lnTo>
                    <a:pt x="3083" y="677"/>
                  </a:lnTo>
                  <a:lnTo>
                    <a:pt x="3091" y="685"/>
                  </a:lnTo>
                  <a:lnTo>
                    <a:pt x="3049" y="726"/>
                  </a:lnTo>
                  <a:lnTo>
                    <a:pt x="3002" y="758"/>
                  </a:lnTo>
                  <a:lnTo>
                    <a:pt x="2950" y="784"/>
                  </a:lnTo>
                  <a:lnTo>
                    <a:pt x="2898" y="802"/>
                  </a:lnTo>
                  <a:lnTo>
                    <a:pt x="2843" y="818"/>
                  </a:lnTo>
                  <a:lnTo>
                    <a:pt x="2788" y="834"/>
                  </a:lnTo>
                  <a:lnTo>
                    <a:pt x="2733" y="847"/>
                  </a:lnTo>
                  <a:lnTo>
                    <a:pt x="2678" y="862"/>
                  </a:lnTo>
                  <a:lnTo>
                    <a:pt x="2696" y="873"/>
                  </a:lnTo>
                  <a:lnTo>
                    <a:pt x="2717" y="878"/>
                  </a:lnTo>
                  <a:lnTo>
                    <a:pt x="2736" y="878"/>
                  </a:lnTo>
                  <a:lnTo>
                    <a:pt x="2756" y="875"/>
                  </a:lnTo>
                  <a:lnTo>
                    <a:pt x="2775" y="870"/>
                  </a:lnTo>
                  <a:lnTo>
                    <a:pt x="2796" y="868"/>
                  </a:lnTo>
                  <a:lnTo>
                    <a:pt x="2817" y="862"/>
                  </a:lnTo>
                  <a:lnTo>
                    <a:pt x="2837" y="860"/>
                  </a:lnTo>
                  <a:lnTo>
                    <a:pt x="2874" y="855"/>
                  </a:lnTo>
                  <a:lnTo>
                    <a:pt x="2911" y="844"/>
                  </a:lnTo>
                  <a:lnTo>
                    <a:pt x="2945" y="834"/>
                  </a:lnTo>
                  <a:lnTo>
                    <a:pt x="2979" y="821"/>
                  </a:lnTo>
                  <a:lnTo>
                    <a:pt x="3012" y="810"/>
                  </a:lnTo>
                  <a:lnTo>
                    <a:pt x="3046" y="800"/>
                  </a:lnTo>
                  <a:lnTo>
                    <a:pt x="3080" y="794"/>
                  </a:lnTo>
                  <a:lnTo>
                    <a:pt x="3114" y="792"/>
                  </a:lnTo>
                  <a:lnTo>
                    <a:pt x="3091" y="815"/>
                  </a:lnTo>
                  <a:lnTo>
                    <a:pt x="3067" y="836"/>
                  </a:lnTo>
                  <a:lnTo>
                    <a:pt x="3044" y="855"/>
                  </a:lnTo>
                  <a:lnTo>
                    <a:pt x="3018" y="870"/>
                  </a:lnTo>
                  <a:lnTo>
                    <a:pt x="2989" y="886"/>
                  </a:lnTo>
                  <a:lnTo>
                    <a:pt x="2960" y="896"/>
                  </a:lnTo>
                  <a:lnTo>
                    <a:pt x="2931" y="909"/>
                  </a:lnTo>
                  <a:lnTo>
                    <a:pt x="2903" y="920"/>
                  </a:lnTo>
                  <a:lnTo>
                    <a:pt x="2871" y="928"/>
                  </a:lnTo>
                  <a:lnTo>
                    <a:pt x="2840" y="936"/>
                  </a:lnTo>
                  <a:lnTo>
                    <a:pt x="2809" y="943"/>
                  </a:lnTo>
                  <a:lnTo>
                    <a:pt x="2777" y="951"/>
                  </a:lnTo>
                  <a:lnTo>
                    <a:pt x="2746" y="957"/>
                  </a:lnTo>
                  <a:lnTo>
                    <a:pt x="2715" y="964"/>
                  </a:lnTo>
                  <a:lnTo>
                    <a:pt x="2683" y="970"/>
                  </a:lnTo>
                  <a:lnTo>
                    <a:pt x="2652" y="977"/>
                  </a:lnTo>
                  <a:lnTo>
                    <a:pt x="2623" y="977"/>
                  </a:lnTo>
                  <a:lnTo>
                    <a:pt x="2615" y="917"/>
                  </a:lnTo>
                  <a:lnTo>
                    <a:pt x="2600" y="860"/>
                  </a:lnTo>
                  <a:lnTo>
                    <a:pt x="2584" y="802"/>
                  </a:lnTo>
                  <a:lnTo>
                    <a:pt x="2579" y="745"/>
                  </a:lnTo>
                  <a:lnTo>
                    <a:pt x="2574" y="724"/>
                  </a:lnTo>
                  <a:lnTo>
                    <a:pt x="2566" y="700"/>
                  </a:lnTo>
                  <a:lnTo>
                    <a:pt x="2555" y="679"/>
                  </a:lnTo>
                  <a:lnTo>
                    <a:pt x="2540" y="658"/>
                  </a:lnTo>
                  <a:lnTo>
                    <a:pt x="2519" y="671"/>
                  </a:lnTo>
                  <a:lnTo>
                    <a:pt x="2495" y="677"/>
                  </a:lnTo>
                  <a:lnTo>
                    <a:pt x="2472" y="679"/>
                  </a:lnTo>
                  <a:lnTo>
                    <a:pt x="2445" y="679"/>
                  </a:lnTo>
                  <a:lnTo>
                    <a:pt x="2419" y="679"/>
                  </a:lnTo>
                  <a:lnTo>
                    <a:pt x="2396" y="679"/>
                  </a:lnTo>
                  <a:lnTo>
                    <a:pt x="2372" y="682"/>
                  </a:lnTo>
                  <a:lnTo>
                    <a:pt x="2349" y="690"/>
                  </a:lnTo>
                  <a:lnTo>
                    <a:pt x="2349" y="700"/>
                  </a:lnTo>
                  <a:lnTo>
                    <a:pt x="2357" y="705"/>
                  </a:lnTo>
                  <a:lnTo>
                    <a:pt x="2364" y="708"/>
                  </a:lnTo>
                  <a:lnTo>
                    <a:pt x="2375" y="708"/>
                  </a:lnTo>
                  <a:lnTo>
                    <a:pt x="2398" y="708"/>
                  </a:lnTo>
                  <a:lnTo>
                    <a:pt x="2419" y="708"/>
                  </a:lnTo>
                  <a:lnTo>
                    <a:pt x="2443" y="711"/>
                  </a:lnTo>
                  <a:lnTo>
                    <a:pt x="2464" y="711"/>
                  </a:lnTo>
                  <a:lnTo>
                    <a:pt x="2487" y="713"/>
                  </a:lnTo>
                  <a:lnTo>
                    <a:pt x="2506" y="719"/>
                  </a:lnTo>
                  <a:lnTo>
                    <a:pt x="2526" y="724"/>
                  </a:lnTo>
                  <a:lnTo>
                    <a:pt x="2545" y="734"/>
                  </a:lnTo>
                  <a:lnTo>
                    <a:pt x="2540" y="747"/>
                  </a:lnTo>
                  <a:lnTo>
                    <a:pt x="2529" y="758"/>
                  </a:lnTo>
                  <a:lnTo>
                    <a:pt x="2516" y="763"/>
                  </a:lnTo>
                  <a:lnTo>
                    <a:pt x="2503" y="768"/>
                  </a:lnTo>
                  <a:lnTo>
                    <a:pt x="2477" y="768"/>
                  </a:lnTo>
                  <a:lnTo>
                    <a:pt x="2451" y="768"/>
                  </a:lnTo>
                  <a:lnTo>
                    <a:pt x="2425" y="766"/>
                  </a:lnTo>
                  <a:lnTo>
                    <a:pt x="2396" y="766"/>
                  </a:lnTo>
                  <a:lnTo>
                    <a:pt x="2370" y="766"/>
                  </a:lnTo>
                  <a:lnTo>
                    <a:pt x="2344" y="768"/>
                  </a:lnTo>
                  <a:lnTo>
                    <a:pt x="2320" y="773"/>
                  </a:lnTo>
                  <a:lnTo>
                    <a:pt x="2297" y="781"/>
                  </a:lnTo>
                  <a:lnTo>
                    <a:pt x="2304" y="792"/>
                  </a:lnTo>
                  <a:lnTo>
                    <a:pt x="2315" y="797"/>
                  </a:lnTo>
                  <a:lnTo>
                    <a:pt x="2325" y="797"/>
                  </a:lnTo>
                  <a:lnTo>
                    <a:pt x="2336" y="797"/>
                  </a:lnTo>
                  <a:lnTo>
                    <a:pt x="2346" y="794"/>
                  </a:lnTo>
                  <a:lnTo>
                    <a:pt x="2359" y="792"/>
                  </a:lnTo>
                  <a:lnTo>
                    <a:pt x="2370" y="792"/>
                  </a:lnTo>
                  <a:lnTo>
                    <a:pt x="2380" y="797"/>
                  </a:lnTo>
                  <a:lnTo>
                    <a:pt x="2404" y="797"/>
                  </a:lnTo>
                  <a:lnTo>
                    <a:pt x="2425" y="800"/>
                  </a:lnTo>
                  <a:lnTo>
                    <a:pt x="2448" y="805"/>
                  </a:lnTo>
                  <a:lnTo>
                    <a:pt x="2472" y="807"/>
                  </a:lnTo>
                  <a:lnTo>
                    <a:pt x="2493" y="815"/>
                  </a:lnTo>
                  <a:lnTo>
                    <a:pt x="2511" y="823"/>
                  </a:lnTo>
                  <a:lnTo>
                    <a:pt x="2529" y="836"/>
                  </a:lnTo>
                  <a:lnTo>
                    <a:pt x="2545" y="849"/>
                  </a:lnTo>
                  <a:lnTo>
                    <a:pt x="2516" y="862"/>
                  </a:lnTo>
                  <a:lnTo>
                    <a:pt x="2487" y="870"/>
                  </a:lnTo>
                  <a:lnTo>
                    <a:pt x="2453" y="875"/>
                  </a:lnTo>
                  <a:lnTo>
                    <a:pt x="2422" y="878"/>
                  </a:lnTo>
                  <a:lnTo>
                    <a:pt x="2391" y="878"/>
                  </a:lnTo>
                  <a:lnTo>
                    <a:pt x="2357" y="878"/>
                  </a:lnTo>
                  <a:lnTo>
                    <a:pt x="2325" y="881"/>
                  </a:lnTo>
                  <a:lnTo>
                    <a:pt x="2294" y="881"/>
                  </a:lnTo>
                  <a:lnTo>
                    <a:pt x="2289" y="886"/>
                  </a:lnTo>
                  <a:lnTo>
                    <a:pt x="2281" y="891"/>
                  </a:lnTo>
                  <a:lnTo>
                    <a:pt x="2276" y="899"/>
                  </a:lnTo>
                  <a:lnTo>
                    <a:pt x="2278" y="907"/>
                  </a:lnTo>
                  <a:lnTo>
                    <a:pt x="2312" y="915"/>
                  </a:lnTo>
                  <a:lnTo>
                    <a:pt x="2349" y="920"/>
                  </a:lnTo>
                  <a:lnTo>
                    <a:pt x="2385" y="923"/>
                  </a:lnTo>
                  <a:lnTo>
                    <a:pt x="2422" y="923"/>
                  </a:lnTo>
                  <a:lnTo>
                    <a:pt x="2459" y="925"/>
                  </a:lnTo>
                  <a:lnTo>
                    <a:pt x="2495" y="930"/>
                  </a:lnTo>
                  <a:lnTo>
                    <a:pt x="2529" y="941"/>
                  </a:lnTo>
                  <a:lnTo>
                    <a:pt x="2560" y="959"/>
                  </a:lnTo>
                  <a:lnTo>
                    <a:pt x="2550" y="967"/>
                  </a:lnTo>
                  <a:lnTo>
                    <a:pt x="2511" y="972"/>
                  </a:lnTo>
                  <a:lnTo>
                    <a:pt x="2472" y="977"/>
                  </a:lnTo>
                  <a:lnTo>
                    <a:pt x="2430" y="985"/>
                  </a:lnTo>
                  <a:lnTo>
                    <a:pt x="2391" y="988"/>
                  </a:lnTo>
                  <a:lnTo>
                    <a:pt x="2349" y="993"/>
                  </a:lnTo>
                  <a:lnTo>
                    <a:pt x="2310" y="998"/>
                  </a:lnTo>
                  <a:lnTo>
                    <a:pt x="2270" y="1001"/>
                  </a:lnTo>
                  <a:lnTo>
                    <a:pt x="2231" y="1004"/>
                  </a:lnTo>
                  <a:lnTo>
                    <a:pt x="2234" y="1009"/>
                  </a:lnTo>
                  <a:lnTo>
                    <a:pt x="2236" y="1014"/>
                  </a:lnTo>
                  <a:lnTo>
                    <a:pt x="2242" y="1019"/>
                  </a:lnTo>
                  <a:lnTo>
                    <a:pt x="2247" y="1024"/>
                  </a:lnTo>
                  <a:lnTo>
                    <a:pt x="2289" y="1030"/>
                  </a:lnTo>
                  <a:lnTo>
                    <a:pt x="2328" y="1032"/>
                  </a:lnTo>
                  <a:lnTo>
                    <a:pt x="2370" y="1035"/>
                  </a:lnTo>
                  <a:lnTo>
                    <a:pt x="2412" y="1038"/>
                  </a:lnTo>
                  <a:lnTo>
                    <a:pt x="2453" y="1038"/>
                  </a:lnTo>
                  <a:lnTo>
                    <a:pt x="2495" y="1040"/>
                  </a:lnTo>
                  <a:lnTo>
                    <a:pt x="2537" y="1045"/>
                  </a:lnTo>
                  <a:lnTo>
                    <a:pt x="2576" y="1053"/>
                  </a:lnTo>
                  <a:lnTo>
                    <a:pt x="2571" y="1066"/>
                  </a:lnTo>
                  <a:lnTo>
                    <a:pt x="2563" y="1074"/>
                  </a:lnTo>
                  <a:lnTo>
                    <a:pt x="2553" y="1082"/>
                  </a:lnTo>
                  <a:lnTo>
                    <a:pt x="2540" y="1085"/>
                  </a:lnTo>
                  <a:lnTo>
                    <a:pt x="2526" y="1090"/>
                  </a:lnTo>
                  <a:lnTo>
                    <a:pt x="2513" y="1092"/>
                  </a:lnTo>
                  <a:lnTo>
                    <a:pt x="2500" y="1095"/>
                  </a:lnTo>
                  <a:lnTo>
                    <a:pt x="2487" y="1100"/>
                  </a:lnTo>
                  <a:lnTo>
                    <a:pt x="2453" y="1111"/>
                  </a:lnTo>
                  <a:lnTo>
                    <a:pt x="2419" y="1119"/>
                  </a:lnTo>
                  <a:lnTo>
                    <a:pt x="2385" y="1124"/>
                  </a:lnTo>
                  <a:lnTo>
                    <a:pt x="2351" y="1126"/>
                  </a:lnTo>
                  <a:lnTo>
                    <a:pt x="2315" y="1126"/>
                  </a:lnTo>
                  <a:lnTo>
                    <a:pt x="2281" y="1129"/>
                  </a:lnTo>
                  <a:lnTo>
                    <a:pt x="2242" y="1126"/>
                  </a:lnTo>
                  <a:lnTo>
                    <a:pt x="2205" y="1126"/>
                  </a:lnTo>
                  <a:lnTo>
                    <a:pt x="2202" y="1129"/>
                  </a:lnTo>
                  <a:lnTo>
                    <a:pt x="2197" y="1134"/>
                  </a:lnTo>
                  <a:lnTo>
                    <a:pt x="2195" y="1137"/>
                  </a:lnTo>
                  <a:lnTo>
                    <a:pt x="2195" y="1142"/>
                  </a:lnTo>
                  <a:lnTo>
                    <a:pt x="2244" y="1155"/>
                  </a:lnTo>
                  <a:lnTo>
                    <a:pt x="2294" y="1160"/>
                  </a:lnTo>
                  <a:lnTo>
                    <a:pt x="2346" y="1163"/>
                  </a:lnTo>
                  <a:lnTo>
                    <a:pt x="2401" y="1160"/>
                  </a:lnTo>
                  <a:lnTo>
                    <a:pt x="2451" y="1160"/>
                  </a:lnTo>
                  <a:lnTo>
                    <a:pt x="2503" y="1166"/>
                  </a:lnTo>
                  <a:lnTo>
                    <a:pt x="2550" y="1176"/>
                  </a:lnTo>
                  <a:lnTo>
                    <a:pt x="2597" y="1197"/>
                  </a:lnTo>
                  <a:lnTo>
                    <a:pt x="2568" y="1210"/>
                  </a:lnTo>
                  <a:lnTo>
                    <a:pt x="2537" y="1223"/>
                  </a:lnTo>
                  <a:lnTo>
                    <a:pt x="2503" y="1231"/>
                  </a:lnTo>
                  <a:lnTo>
                    <a:pt x="2472" y="1239"/>
                  </a:lnTo>
                  <a:lnTo>
                    <a:pt x="2438" y="1244"/>
                  </a:lnTo>
                  <a:lnTo>
                    <a:pt x="2404" y="1247"/>
                  </a:lnTo>
                  <a:lnTo>
                    <a:pt x="2367" y="1249"/>
                  </a:lnTo>
                  <a:lnTo>
                    <a:pt x="2333" y="1249"/>
                  </a:lnTo>
                  <a:lnTo>
                    <a:pt x="2310" y="1252"/>
                  </a:lnTo>
                  <a:lnTo>
                    <a:pt x="2283" y="1255"/>
                  </a:lnTo>
                  <a:lnTo>
                    <a:pt x="2257" y="1255"/>
                  </a:lnTo>
                  <a:lnTo>
                    <a:pt x="2234" y="1255"/>
                  </a:lnTo>
                  <a:lnTo>
                    <a:pt x="2208" y="1255"/>
                  </a:lnTo>
                  <a:lnTo>
                    <a:pt x="2182" y="1257"/>
                  </a:lnTo>
                  <a:lnTo>
                    <a:pt x="2158" y="1260"/>
                  </a:lnTo>
                  <a:lnTo>
                    <a:pt x="2135" y="1268"/>
                  </a:lnTo>
                  <a:lnTo>
                    <a:pt x="2158" y="1275"/>
                  </a:lnTo>
                  <a:lnTo>
                    <a:pt x="2184" y="1281"/>
                  </a:lnTo>
                  <a:lnTo>
                    <a:pt x="2210" y="1281"/>
                  </a:lnTo>
                  <a:lnTo>
                    <a:pt x="2236" y="1281"/>
                  </a:lnTo>
                  <a:lnTo>
                    <a:pt x="2263" y="1281"/>
                  </a:lnTo>
                  <a:lnTo>
                    <a:pt x="2289" y="1281"/>
                  </a:lnTo>
                  <a:lnTo>
                    <a:pt x="2317" y="1283"/>
                  </a:lnTo>
                  <a:lnTo>
                    <a:pt x="2344" y="1286"/>
                  </a:lnTo>
                  <a:lnTo>
                    <a:pt x="2378" y="1289"/>
                  </a:lnTo>
                  <a:lnTo>
                    <a:pt x="2414" y="1291"/>
                  </a:lnTo>
                  <a:lnTo>
                    <a:pt x="2448" y="1291"/>
                  </a:lnTo>
                  <a:lnTo>
                    <a:pt x="2482" y="1294"/>
                  </a:lnTo>
                  <a:lnTo>
                    <a:pt x="2516" y="1296"/>
                  </a:lnTo>
                  <a:lnTo>
                    <a:pt x="2550" y="1302"/>
                  </a:lnTo>
                  <a:lnTo>
                    <a:pt x="2581" y="1307"/>
                  </a:lnTo>
                  <a:lnTo>
                    <a:pt x="2613" y="1317"/>
                  </a:lnTo>
                  <a:lnTo>
                    <a:pt x="2610" y="1330"/>
                  </a:lnTo>
                  <a:lnTo>
                    <a:pt x="2605" y="1338"/>
                  </a:lnTo>
                  <a:lnTo>
                    <a:pt x="2594" y="1343"/>
                  </a:lnTo>
                  <a:lnTo>
                    <a:pt x="2581" y="1346"/>
                  </a:lnTo>
                  <a:lnTo>
                    <a:pt x="2568" y="1349"/>
                  </a:lnTo>
                  <a:lnTo>
                    <a:pt x="2555" y="1351"/>
                  </a:lnTo>
                  <a:lnTo>
                    <a:pt x="2545" y="1354"/>
                  </a:lnTo>
                  <a:lnTo>
                    <a:pt x="2534" y="1359"/>
                  </a:lnTo>
                  <a:lnTo>
                    <a:pt x="2498" y="1362"/>
                  </a:lnTo>
                  <a:lnTo>
                    <a:pt x="2461" y="1367"/>
                  </a:lnTo>
                  <a:lnTo>
                    <a:pt x="2422" y="1370"/>
                  </a:lnTo>
                  <a:lnTo>
                    <a:pt x="2385" y="1372"/>
                  </a:lnTo>
                  <a:lnTo>
                    <a:pt x="2346" y="1375"/>
                  </a:lnTo>
                  <a:lnTo>
                    <a:pt x="2310" y="1375"/>
                  </a:lnTo>
                  <a:lnTo>
                    <a:pt x="2273" y="1372"/>
                  </a:lnTo>
                  <a:lnTo>
                    <a:pt x="2236" y="1370"/>
                  </a:lnTo>
                  <a:lnTo>
                    <a:pt x="2216" y="1370"/>
                  </a:lnTo>
                  <a:lnTo>
                    <a:pt x="2195" y="1370"/>
                  </a:lnTo>
                  <a:lnTo>
                    <a:pt x="2174" y="1367"/>
                  </a:lnTo>
                  <a:lnTo>
                    <a:pt x="2153" y="1367"/>
                  </a:lnTo>
                  <a:lnTo>
                    <a:pt x="2135" y="1364"/>
                  </a:lnTo>
                  <a:lnTo>
                    <a:pt x="2114" y="1362"/>
                  </a:lnTo>
                  <a:lnTo>
                    <a:pt x="2095" y="1362"/>
                  </a:lnTo>
                  <a:lnTo>
                    <a:pt x="2077" y="1364"/>
                  </a:lnTo>
                  <a:lnTo>
                    <a:pt x="2124" y="1396"/>
                  </a:lnTo>
                  <a:lnTo>
                    <a:pt x="2169" y="1398"/>
                  </a:lnTo>
                  <a:lnTo>
                    <a:pt x="2210" y="1398"/>
                  </a:lnTo>
                  <a:lnTo>
                    <a:pt x="2252" y="1398"/>
                  </a:lnTo>
                  <a:lnTo>
                    <a:pt x="2294" y="1401"/>
                  </a:lnTo>
                  <a:lnTo>
                    <a:pt x="2336" y="1404"/>
                  </a:lnTo>
                  <a:lnTo>
                    <a:pt x="2378" y="1406"/>
                  </a:lnTo>
                  <a:lnTo>
                    <a:pt x="2417" y="1414"/>
                  </a:lnTo>
                  <a:lnTo>
                    <a:pt x="2459" y="1425"/>
                  </a:lnTo>
                  <a:lnTo>
                    <a:pt x="2479" y="1425"/>
                  </a:lnTo>
                  <a:lnTo>
                    <a:pt x="2503" y="1425"/>
                  </a:lnTo>
                  <a:lnTo>
                    <a:pt x="2524" y="1427"/>
                  </a:lnTo>
                  <a:lnTo>
                    <a:pt x="2545" y="1430"/>
                  </a:lnTo>
                  <a:lnTo>
                    <a:pt x="2566" y="1435"/>
                  </a:lnTo>
                  <a:lnTo>
                    <a:pt x="2584" y="1438"/>
                  </a:lnTo>
                  <a:lnTo>
                    <a:pt x="2605" y="1443"/>
                  </a:lnTo>
                  <a:lnTo>
                    <a:pt x="2626" y="1448"/>
                  </a:lnTo>
                  <a:lnTo>
                    <a:pt x="2615" y="1461"/>
                  </a:lnTo>
                  <a:lnTo>
                    <a:pt x="2597" y="1469"/>
                  </a:lnTo>
                  <a:lnTo>
                    <a:pt x="2576" y="1474"/>
                  </a:lnTo>
                  <a:lnTo>
                    <a:pt x="2555" y="1477"/>
                  </a:lnTo>
                  <a:lnTo>
                    <a:pt x="2529" y="1482"/>
                  </a:lnTo>
                  <a:lnTo>
                    <a:pt x="2500" y="1485"/>
                  </a:lnTo>
                  <a:lnTo>
                    <a:pt x="2472" y="1487"/>
                  </a:lnTo>
                  <a:lnTo>
                    <a:pt x="2443" y="1490"/>
                  </a:lnTo>
                  <a:lnTo>
                    <a:pt x="2414" y="1490"/>
                  </a:lnTo>
                  <a:lnTo>
                    <a:pt x="2385" y="1493"/>
                  </a:lnTo>
                  <a:lnTo>
                    <a:pt x="2359" y="1498"/>
                  </a:lnTo>
                  <a:lnTo>
                    <a:pt x="2333" y="1506"/>
                  </a:lnTo>
                  <a:lnTo>
                    <a:pt x="2362" y="1519"/>
                  </a:lnTo>
                  <a:lnTo>
                    <a:pt x="2391" y="1527"/>
                  </a:lnTo>
                  <a:lnTo>
                    <a:pt x="2422" y="1529"/>
                  </a:lnTo>
                  <a:lnTo>
                    <a:pt x="2456" y="1532"/>
                  </a:lnTo>
                  <a:lnTo>
                    <a:pt x="2487" y="1532"/>
                  </a:lnTo>
                  <a:lnTo>
                    <a:pt x="2519" y="1534"/>
                  </a:lnTo>
                  <a:lnTo>
                    <a:pt x="2550" y="1542"/>
                  </a:lnTo>
                  <a:lnTo>
                    <a:pt x="2576" y="1558"/>
                  </a:lnTo>
                  <a:lnTo>
                    <a:pt x="2639" y="1558"/>
                  </a:lnTo>
                  <a:lnTo>
                    <a:pt x="2631" y="1566"/>
                  </a:lnTo>
                  <a:lnTo>
                    <a:pt x="2621" y="1574"/>
                  </a:lnTo>
                  <a:lnTo>
                    <a:pt x="2607" y="1581"/>
                  </a:lnTo>
                  <a:lnTo>
                    <a:pt x="2594" y="1587"/>
                  </a:lnTo>
                  <a:lnTo>
                    <a:pt x="2581" y="1592"/>
                  </a:lnTo>
                  <a:lnTo>
                    <a:pt x="2566" y="1597"/>
                  </a:lnTo>
                  <a:lnTo>
                    <a:pt x="2553" y="1600"/>
                  </a:lnTo>
                  <a:lnTo>
                    <a:pt x="2540" y="1605"/>
                  </a:lnTo>
                  <a:lnTo>
                    <a:pt x="2516" y="1610"/>
                  </a:lnTo>
                  <a:lnTo>
                    <a:pt x="2495" y="1613"/>
                  </a:lnTo>
                  <a:lnTo>
                    <a:pt x="2474" y="1615"/>
                  </a:lnTo>
                  <a:lnTo>
                    <a:pt x="2453" y="1618"/>
                  </a:lnTo>
                  <a:lnTo>
                    <a:pt x="2432" y="1621"/>
                  </a:lnTo>
                  <a:lnTo>
                    <a:pt x="2412" y="1623"/>
                  </a:lnTo>
                  <a:lnTo>
                    <a:pt x="2391" y="1628"/>
                  </a:lnTo>
                  <a:lnTo>
                    <a:pt x="2370" y="1636"/>
                  </a:lnTo>
                  <a:lnTo>
                    <a:pt x="2391" y="1657"/>
                  </a:lnTo>
                  <a:lnTo>
                    <a:pt x="2422" y="1660"/>
                  </a:lnTo>
                  <a:lnTo>
                    <a:pt x="2456" y="1662"/>
                  </a:lnTo>
                  <a:lnTo>
                    <a:pt x="2490" y="1662"/>
                  </a:lnTo>
                  <a:lnTo>
                    <a:pt x="2521" y="1665"/>
                  </a:lnTo>
                  <a:lnTo>
                    <a:pt x="2555" y="1668"/>
                  </a:lnTo>
                  <a:lnTo>
                    <a:pt x="2587" y="1670"/>
                  </a:lnTo>
                  <a:lnTo>
                    <a:pt x="2618" y="1676"/>
                  </a:lnTo>
                  <a:lnTo>
                    <a:pt x="2649" y="1683"/>
                  </a:lnTo>
                  <a:lnTo>
                    <a:pt x="2652" y="1689"/>
                  </a:lnTo>
                  <a:lnTo>
                    <a:pt x="2657" y="1694"/>
                  </a:lnTo>
                  <a:lnTo>
                    <a:pt x="2660" y="1702"/>
                  </a:lnTo>
                  <a:lnTo>
                    <a:pt x="2657" y="1710"/>
                  </a:lnTo>
                  <a:lnTo>
                    <a:pt x="2634" y="1723"/>
                  </a:lnTo>
                  <a:lnTo>
                    <a:pt x="2607" y="1733"/>
                  </a:lnTo>
                  <a:lnTo>
                    <a:pt x="2581" y="1741"/>
                  </a:lnTo>
                  <a:lnTo>
                    <a:pt x="2553" y="1746"/>
                  </a:lnTo>
                  <a:lnTo>
                    <a:pt x="2526" y="1751"/>
                  </a:lnTo>
                  <a:lnTo>
                    <a:pt x="2498" y="1757"/>
                  </a:lnTo>
                  <a:lnTo>
                    <a:pt x="2472" y="1762"/>
                  </a:lnTo>
                  <a:lnTo>
                    <a:pt x="2448" y="1770"/>
                  </a:lnTo>
                  <a:lnTo>
                    <a:pt x="2459" y="1783"/>
                  </a:lnTo>
                  <a:lnTo>
                    <a:pt x="2474" y="1793"/>
                  </a:lnTo>
                  <a:lnTo>
                    <a:pt x="2490" y="1798"/>
                  </a:lnTo>
                  <a:lnTo>
                    <a:pt x="2508" y="1798"/>
                  </a:lnTo>
                  <a:lnTo>
                    <a:pt x="2526" y="1801"/>
                  </a:lnTo>
                  <a:lnTo>
                    <a:pt x="2545" y="1801"/>
                  </a:lnTo>
                  <a:lnTo>
                    <a:pt x="2563" y="1804"/>
                  </a:lnTo>
                  <a:lnTo>
                    <a:pt x="2579" y="1806"/>
                  </a:lnTo>
                  <a:lnTo>
                    <a:pt x="2589" y="1812"/>
                  </a:lnTo>
                  <a:lnTo>
                    <a:pt x="2602" y="1817"/>
                  </a:lnTo>
                  <a:lnTo>
                    <a:pt x="2615" y="1819"/>
                  </a:lnTo>
                  <a:lnTo>
                    <a:pt x="2628" y="1822"/>
                  </a:lnTo>
                  <a:lnTo>
                    <a:pt x="2641" y="1825"/>
                  </a:lnTo>
                  <a:lnTo>
                    <a:pt x="2652" y="1830"/>
                  </a:lnTo>
                  <a:lnTo>
                    <a:pt x="2660" y="1838"/>
                  </a:lnTo>
                  <a:lnTo>
                    <a:pt x="2662" y="1848"/>
                  </a:lnTo>
                  <a:lnTo>
                    <a:pt x="2644" y="1861"/>
                  </a:lnTo>
                  <a:lnTo>
                    <a:pt x="2623" y="1872"/>
                  </a:lnTo>
                  <a:lnTo>
                    <a:pt x="2600" y="1879"/>
                  </a:lnTo>
                  <a:lnTo>
                    <a:pt x="2579" y="1885"/>
                  </a:lnTo>
                  <a:lnTo>
                    <a:pt x="2555" y="1895"/>
                  </a:lnTo>
                  <a:lnTo>
                    <a:pt x="2537" y="1906"/>
                  </a:lnTo>
                  <a:lnTo>
                    <a:pt x="2521" y="1921"/>
                  </a:lnTo>
                  <a:lnTo>
                    <a:pt x="2508" y="1940"/>
                  </a:lnTo>
                  <a:lnTo>
                    <a:pt x="2526" y="1947"/>
                  </a:lnTo>
                  <a:lnTo>
                    <a:pt x="2545" y="1950"/>
                  </a:lnTo>
                  <a:lnTo>
                    <a:pt x="2568" y="1950"/>
                  </a:lnTo>
                  <a:lnTo>
                    <a:pt x="2589" y="1947"/>
                  </a:lnTo>
                  <a:lnTo>
                    <a:pt x="2610" y="1945"/>
                  </a:lnTo>
                  <a:lnTo>
                    <a:pt x="2631" y="1947"/>
                  </a:lnTo>
                  <a:lnTo>
                    <a:pt x="2649" y="1955"/>
                  </a:lnTo>
                  <a:lnTo>
                    <a:pt x="2668" y="1971"/>
                  </a:lnTo>
                  <a:lnTo>
                    <a:pt x="2662" y="1987"/>
                  </a:lnTo>
                  <a:lnTo>
                    <a:pt x="2615" y="2002"/>
                  </a:lnTo>
                  <a:lnTo>
                    <a:pt x="2566" y="2018"/>
                  </a:lnTo>
                  <a:lnTo>
                    <a:pt x="2516" y="2031"/>
                  </a:lnTo>
                  <a:lnTo>
                    <a:pt x="2464" y="2042"/>
                  </a:lnTo>
                  <a:lnTo>
                    <a:pt x="2412" y="2049"/>
                  </a:lnTo>
                  <a:lnTo>
                    <a:pt x="2357" y="2057"/>
                  </a:lnTo>
                  <a:lnTo>
                    <a:pt x="2304" y="2065"/>
                  </a:lnTo>
                  <a:lnTo>
                    <a:pt x="2250" y="2068"/>
                  </a:lnTo>
                  <a:lnTo>
                    <a:pt x="2195" y="2073"/>
                  </a:lnTo>
                  <a:lnTo>
                    <a:pt x="2140" y="2073"/>
                  </a:lnTo>
                  <a:lnTo>
                    <a:pt x="2085" y="2073"/>
                  </a:lnTo>
                  <a:lnTo>
                    <a:pt x="2033" y="2073"/>
                  </a:lnTo>
                  <a:lnTo>
                    <a:pt x="1978" y="2070"/>
                  </a:lnTo>
                  <a:lnTo>
                    <a:pt x="1926" y="2065"/>
                  </a:lnTo>
                  <a:lnTo>
                    <a:pt x="1873" y="2060"/>
                  </a:lnTo>
                  <a:lnTo>
                    <a:pt x="1821" y="2055"/>
                  </a:lnTo>
                  <a:lnTo>
                    <a:pt x="1808" y="2065"/>
                  </a:lnTo>
                  <a:lnTo>
                    <a:pt x="1824" y="2076"/>
                  </a:lnTo>
                  <a:lnTo>
                    <a:pt x="1839" y="2083"/>
                  </a:lnTo>
                  <a:lnTo>
                    <a:pt x="1860" y="2086"/>
                  </a:lnTo>
                  <a:lnTo>
                    <a:pt x="1881" y="2089"/>
                  </a:lnTo>
                  <a:lnTo>
                    <a:pt x="1899" y="2089"/>
                  </a:lnTo>
                  <a:lnTo>
                    <a:pt x="1920" y="2091"/>
                  </a:lnTo>
                  <a:lnTo>
                    <a:pt x="1941" y="2097"/>
                  </a:lnTo>
                  <a:lnTo>
                    <a:pt x="1959" y="2104"/>
                  </a:lnTo>
                  <a:lnTo>
                    <a:pt x="2289" y="2115"/>
                  </a:lnTo>
                  <a:lnTo>
                    <a:pt x="2315" y="2104"/>
                  </a:lnTo>
                  <a:lnTo>
                    <a:pt x="2359" y="2110"/>
                  </a:lnTo>
                  <a:lnTo>
                    <a:pt x="2404" y="2110"/>
                  </a:lnTo>
                  <a:lnTo>
                    <a:pt x="2448" y="2110"/>
                  </a:lnTo>
                  <a:lnTo>
                    <a:pt x="2493" y="2107"/>
                  </a:lnTo>
                  <a:lnTo>
                    <a:pt x="2537" y="2104"/>
                  </a:lnTo>
                  <a:lnTo>
                    <a:pt x="2581" y="2104"/>
                  </a:lnTo>
                  <a:lnTo>
                    <a:pt x="2623" y="2102"/>
                  </a:lnTo>
                  <a:lnTo>
                    <a:pt x="2668" y="2104"/>
                  </a:lnTo>
                  <a:lnTo>
                    <a:pt x="2668" y="2115"/>
                  </a:lnTo>
                  <a:lnTo>
                    <a:pt x="2618" y="2133"/>
                  </a:lnTo>
                  <a:lnTo>
                    <a:pt x="2566" y="2149"/>
                  </a:lnTo>
                  <a:lnTo>
                    <a:pt x="2513" y="2164"/>
                  </a:lnTo>
                  <a:lnTo>
                    <a:pt x="2461" y="2175"/>
                  </a:lnTo>
                  <a:lnTo>
                    <a:pt x="2406" y="2185"/>
                  </a:lnTo>
                  <a:lnTo>
                    <a:pt x="2354" y="2193"/>
                  </a:lnTo>
                  <a:lnTo>
                    <a:pt x="2299" y="2198"/>
                  </a:lnTo>
                  <a:lnTo>
                    <a:pt x="2244" y="2204"/>
                  </a:lnTo>
                  <a:lnTo>
                    <a:pt x="2189" y="2206"/>
                  </a:lnTo>
                  <a:lnTo>
                    <a:pt x="2135" y="2209"/>
                  </a:lnTo>
                  <a:lnTo>
                    <a:pt x="2080" y="2209"/>
                  </a:lnTo>
                  <a:lnTo>
                    <a:pt x="2025" y="2209"/>
                  </a:lnTo>
                  <a:lnTo>
                    <a:pt x="1970" y="2206"/>
                  </a:lnTo>
                  <a:lnTo>
                    <a:pt x="1912" y="2204"/>
                  </a:lnTo>
                  <a:lnTo>
                    <a:pt x="1858" y="2198"/>
                  </a:lnTo>
                  <a:lnTo>
                    <a:pt x="1803" y="2193"/>
                  </a:lnTo>
                  <a:lnTo>
                    <a:pt x="1795" y="2196"/>
                  </a:lnTo>
                  <a:lnTo>
                    <a:pt x="1790" y="2198"/>
                  </a:lnTo>
                  <a:lnTo>
                    <a:pt x="1782" y="2201"/>
                  </a:lnTo>
                  <a:lnTo>
                    <a:pt x="1777" y="2209"/>
                  </a:lnTo>
                  <a:lnTo>
                    <a:pt x="1777" y="2219"/>
                  </a:lnTo>
                  <a:lnTo>
                    <a:pt x="1897" y="2246"/>
                  </a:lnTo>
                  <a:lnTo>
                    <a:pt x="1936" y="2248"/>
                  </a:lnTo>
                  <a:lnTo>
                    <a:pt x="1975" y="2248"/>
                  </a:lnTo>
                  <a:lnTo>
                    <a:pt x="2014" y="2248"/>
                  </a:lnTo>
                  <a:lnTo>
                    <a:pt x="2054" y="2248"/>
                  </a:lnTo>
                  <a:lnTo>
                    <a:pt x="2093" y="2248"/>
                  </a:lnTo>
                  <a:lnTo>
                    <a:pt x="2135" y="2248"/>
                  </a:lnTo>
                  <a:lnTo>
                    <a:pt x="2174" y="2248"/>
                  </a:lnTo>
                  <a:lnTo>
                    <a:pt x="2213" y="2248"/>
                  </a:lnTo>
                  <a:lnTo>
                    <a:pt x="2255" y="2246"/>
                  </a:lnTo>
                  <a:lnTo>
                    <a:pt x="2294" y="2246"/>
                  </a:lnTo>
                  <a:lnTo>
                    <a:pt x="2333" y="2243"/>
                  </a:lnTo>
                  <a:lnTo>
                    <a:pt x="2372" y="2240"/>
                  </a:lnTo>
                  <a:lnTo>
                    <a:pt x="2412" y="2238"/>
                  </a:lnTo>
                  <a:lnTo>
                    <a:pt x="2451" y="2235"/>
                  </a:lnTo>
                  <a:lnTo>
                    <a:pt x="2490" y="2230"/>
                  </a:lnTo>
                  <a:lnTo>
                    <a:pt x="2529" y="2227"/>
                  </a:lnTo>
                  <a:lnTo>
                    <a:pt x="2545" y="2217"/>
                  </a:lnTo>
                  <a:lnTo>
                    <a:pt x="2560" y="2212"/>
                  </a:lnTo>
                  <a:lnTo>
                    <a:pt x="2576" y="2206"/>
                  </a:lnTo>
                  <a:lnTo>
                    <a:pt x="2592" y="2201"/>
                  </a:lnTo>
                  <a:lnTo>
                    <a:pt x="2610" y="2198"/>
                  </a:lnTo>
                  <a:lnTo>
                    <a:pt x="2628" y="2196"/>
                  </a:lnTo>
                  <a:lnTo>
                    <a:pt x="2644" y="2196"/>
                  </a:lnTo>
                  <a:lnTo>
                    <a:pt x="2662" y="2193"/>
                  </a:lnTo>
                  <a:lnTo>
                    <a:pt x="2668" y="2217"/>
                  </a:lnTo>
                  <a:lnTo>
                    <a:pt x="2670" y="2243"/>
                  </a:lnTo>
                  <a:lnTo>
                    <a:pt x="2681" y="2266"/>
                  </a:lnTo>
                  <a:lnTo>
                    <a:pt x="2704" y="2280"/>
                  </a:lnTo>
                  <a:lnTo>
                    <a:pt x="2715" y="2259"/>
                  </a:lnTo>
                  <a:lnTo>
                    <a:pt x="2720" y="2235"/>
                  </a:lnTo>
                  <a:lnTo>
                    <a:pt x="2720" y="2212"/>
                  </a:lnTo>
                  <a:lnTo>
                    <a:pt x="2720" y="2185"/>
                  </a:lnTo>
                  <a:lnTo>
                    <a:pt x="2733" y="2180"/>
                  </a:lnTo>
                  <a:lnTo>
                    <a:pt x="2746" y="2175"/>
                  </a:lnTo>
                  <a:lnTo>
                    <a:pt x="2759" y="2170"/>
                  </a:lnTo>
                  <a:lnTo>
                    <a:pt x="2772" y="2164"/>
                  </a:lnTo>
                  <a:lnTo>
                    <a:pt x="2785" y="2162"/>
                  </a:lnTo>
                  <a:lnTo>
                    <a:pt x="2798" y="2162"/>
                  </a:lnTo>
                  <a:lnTo>
                    <a:pt x="2811" y="2167"/>
                  </a:lnTo>
                  <a:lnTo>
                    <a:pt x="2822" y="2175"/>
                  </a:lnTo>
                  <a:lnTo>
                    <a:pt x="2843" y="2170"/>
                  </a:lnTo>
                  <a:lnTo>
                    <a:pt x="2864" y="2167"/>
                  </a:lnTo>
                  <a:lnTo>
                    <a:pt x="2882" y="2164"/>
                  </a:lnTo>
                  <a:lnTo>
                    <a:pt x="2903" y="2159"/>
                  </a:lnTo>
                  <a:lnTo>
                    <a:pt x="2924" y="2154"/>
                  </a:lnTo>
                  <a:lnTo>
                    <a:pt x="2942" y="2149"/>
                  </a:lnTo>
                  <a:lnTo>
                    <a:pt x="2958" y="2138"/>
                  </a:lnTo>
                  <a:lnTo>
                    <a:pt x="2973" y="2125"/>
                  </a:lnTo>
                  <a:lnTo>
                    <a:pt x="2942" y="2123"/>
                  </a:lnTo>
                  <a:lnTo>
                    <a:pt x="2908" y="2125"/>
                  </a:lnTo>
                  <a:lnTo>
                    <a:pt x="2877" y="2133"/>
                  </a:lnTo>
                  <a:lnTo>
                    <a:pt x="2843" y="2141"/>
                  </a:lnTo>
                  <a:lnTo>
                    <a:pt x="2811" y="2146"/>
                  </a:lnTo>
                  <a:lnTo>
                    <a:pt x="2780" y="2146"/>
                  </a:lnTo>
                  <a:lnTo>
                    <a:pt x="2751" y="2138"/>
                  </a:lnTo>
                  <a:lnTo>
                    <a:pt x="2725" y="2120"/>
                  </a:lnTo>
                  <a:lnTo>
                    <a:pt x="2722" y="2097"/>
                  </a:lnTo>
                  <a:lnTo>
                    <a:pt x="2730" y="2081"/>
                  </a:lnTo>
                  <a:lnTo>
                    <a:pt x="2746" y="2070"/>
                  </a:lnTo>
                  <a:lnTo>
                    <a:pt x="2767" y="2065"/>
                  </a:lnTo>
                  <a:lnTo>
                    <a:pt x="2814" y="2063"/>
                  </a:lnTo>
                  <a:lnTo>
                    <a:pt x="2861" y="2057"/>
                  </a:lnTo>
                  <a:lnTo>
                    <a:pt x="2905" y="2049"/>
                  </a:lnTo>
                  <a:lnTo>
                    <a:pt x="2952" y="2042"/>
                  </a:lnTo>
                  <a:lnTo>
                    <a:pt x="2999" y="2031"/>
                  </a:lnTo>
                  <a:lnTo>
                    <a:pt x="3046" y="2018"/>
                  </a:lnTo>
                  <a:lnTo>
                    <a:pt x="3093" y="2008"/>
                  </a:lnTo>
                  <a:lnTo>
                    <a:pt x="3138" y="1995"/>
                  </a:lnTo>
                  <a:lnTo>
                    <a:pt x="3169" y="1997"/>
                  </a:lnTo>
                  <a:lnTo>
                    <a:pt x="3198" y="1995"/>
                  </a:lnTo>
                  <a:lnTo>
                    <a:pt x="3227" y="1989"/>
                  </a:lnTo>
                  <a:lnTo>
                    <a:pt x="3255" y="1981"/>
                  </a:lnTo>
                  <a:lnTo>
                    <a:pt x="3287" y="1974"/>
                  </a:lnTo>
                  <a:lnTo>
                    <a:pt x="3316" y="1966"/>
                  </a:lnTo>
                  <a:lnTo>
                    <a:pt x="3344" y="1958"/>
                  </a:lnTo>
                  <a:lnTo>
                    <a:pt x="3373" y="1950"/>
                  </a:lnTo>
                  <a:lnTo>
                    <a:pt x="3373" y="1971"/>
                  </a:lnTo>
                  <a:lnTo>
                    <a:pt x="3339" y="1989"/>
                  </a:lnTo>
                  <a:lnTo>
                    <a:pt x="3305" y="2005"/>
                  </a:lnTo>
                  <a:lnTo>
                    <a:pt x="3274" y="2023"/>
                  </a:lnTo>
                  <a:lnTo>
                    <a:pt x="3240" y="2042"/>
                  </a:lnTo>
                  <a:lnTo>
                    <a:pt x="3206" y="2057"/>
                  </a:lnTo>
                  <a:lnTo>
                    <a:pt x="3172" y="2070"/>
                  </a:lnTo>
                  <a:lnTo>
                    <a:pt x="3138" y="2083"/>
                  </a:lnTo>
                  <a:lnTo>
                    <a:pt x="3101" y="2091"/>
                  </a:lnTo>
                  <a:lnTo>
                    <a:pt x="3093" y="2097"/>
                  </a:lnTo>
                  <a:lnTo>
                    <a:pt x="3088" y="2102"/>
                  </a:lnTo>
                  <a:lnTo>
                    <a:pt x="3086" y="2110"/>
                  </a:lnTo>
                  <a:lnTo>
                    <a:pt x="3086" y="2120"/>
                  </a:lnTo>
                  <a:lnTo>
                    <a:pt x="3093" y="2131"/>
                  </a:lnTo>
                  <a:lnTo>
                    <a:pt x="3143" y="2120"/>
                  </a:lnTo>
                  <a:lnTo>
                    <a:pt x="3190" y="2110"/>
                  </a:lnTo>
                  <a:lnTo>
                    <a:pt x="3240" y="2102"/>
                  </a:lnTo>
                  <a:lnTo>
                    <a:pt x="3289" y="2094"/>
                  </a:lnTo>
                  <a:lnTo>
                    <a:pt x="3339" y="2083"/>
                  </a:lnTo>
                  <a:lnTo>
                    <a:pt x="3386" y="2070"/>
                  </a:lnTo>
                  <a:lnTo>
                    <a:pt x="3431" y="2052"/>
                  </a:lnTo>
                  <a:lnTo>
                    <a:pt x="3472" y="2029"/>
                  </a:lnTo>
                  <a:lnTo>
                    <a:pt x="3517" y="2021"/>
                  </a:lnTo>
                  <a:lnTo>
                    <a:pt x="3559" y="2008"/>
                  </a:lnTo>
                  <a:lnTo>
                    <a:pt x="3603" y="1997"/>
                  </a:lnTo>
                  <a:lnTo>
                    <a:pt x="3645" y="1984"/>
                  </a:lnTo>
                  <a:lnTo>
                    <a:pt x="3687" y="1974"/>
                  </a:lnTo>
                  <a:lnTo>
                    <a:pt x="3728" y="1963"/>
                  </a:lnTo>
                  <a:lnTo>
                    <a:pt x="3773" y="1955"/>
                  </a:lnTo>
                  <a:lnTo>
                    <a:pt x="3815" y="1950"/>
                  </a:lnTo>
                  <a:lnTo>
                    <a:pt x="3778" y="1984"/>
                  </a:lnTo>
                  <a:lnTo>
                    <a:pt x="3741" y="2013"/>
                  </a:lnTo>
                  <a:lnTo>
                    <a:pt x="3700" y="2039"/>
                  </a:lnTo>
                  <a:lnTo>
                    <a:pt x="3658" y="2063"/>
                  </a:lnTo>
                  <a:lnTo>
                    <a:pt x="3613" y="2083"/>
                  </a:lnTo>
                  <a:lnTo>
                    <a:pt x="3569" y="2102"/>
                  </a:lnTo>
                  <a:lnTo>
                    <a:pt x="3525" y="2120"/>
                  </a:lnTo>
                  <a:lnTo>
                    <a:pt x="3480" y="2136"/>
                  </a:lnTo>
                  <a:lnTo>
                    <a:pt x="3462" y="2162"/>
                  </a:lnTo>
                  <a:lnTo>
                    <a:pt x="3472" y="2172"/>
                  </a:lnTo>
                  <a:lnTo>
                    <a:pt x="3506" y="2162"/>
                  </a:lnTo>
                  <a:lnTo>
                    <a:pt x="3540" y="2151"/>
                  </a:lnTo>
                  <a:lnTo>
                    <a:pt x="3574" y="2144"/>
                  </a:lnTo>
                  <a:lnTo>
                    <a:pt x="3611" y="2136"/>
                  </a:lnTo>
                  <a:lnTo>
                    <a:pt x="3645" y="2128"/>
                  </a:lnTo>
                  <a:lnTo>
                    <a:pt x="3681" y="2120"/>
                  </a:lnTo>
                  <a:lnTo>
                    <a:pt x="3715" y="2107"/>
                  </a:lnTo>
                  <a:lnTo>
                    <a:pt x="3747" y="2094"/>
                  </a:lnTo>
                  <a:lnTo>
                    <a:pt x="3794" y="2094"/>
                  </a:lnTo>
                  <a:lnTo>
                    <a:pt x="3755" y="2136"/>
                  </a:lnTo>
                  <a:lnTo>
                    <a:pt x="3710" y="2170"/>
                  </a:lnTo>
                  <a:lnTo>
                    <a:pt x="3663" y="2196"/>
                  </a:lnTo>
                  <a:lnTo>
                    <a:pt x="3613" y="2214"/>
                  </a:lnTo>
                  <a:lnTo>
                    <a:pt x="3564" y="2232"/>
                  </a:lnTo>
                  <a:lnTo>
                    <a:pt x="3512" y="2251"/>
                  </a:lnTo>
                  <a:lnTo>
                    <a:pt x="3462" y="2272"/>
                  </a:lnTo>
                  <a:lnTo>
                    <a:pt x="3412" y="2295"/>
                  </a:lnTo>
                  <a:lnTo>
                    <a:pt x="3410" y="2308"/>
                  </a:lnTo>
                  <a:lnTo>
                    <a:pt x="3417" y="2314"/>
                  </a:lnTo>
                  <a:lnTo>
                    <a:pt x="3431" y="2321"/>
                  </a:lnTo>
                  <a:lnTo>
                    <a:pt x="3438" y="2327"/>
                  </a:lnTo>
                  <a:lnTo>
                    <a:pt x="3480" y="2321"/>
                  </a:lnTo>
                  <a:lnTo>
                    <a:pt x="3519" y="2311"/>
                  </a:lnTo>
                  <a:lnTo>
                    <a:pt x="3559" y="2303"/>
                  </a:lnTo>
                  <a:lnTo>
                    <a:pt x="3598" y="2293"/>
                  </a:lnTo>
                  <a:lnTo>
                    <a:pt x="3637" y="2282"/>
                  </a:lnTo>
                  <a:lnTo>
                    <a:pt x="3679" y="2272"/>
                  </a:lnTo>
                  <a:lnTo>
                    <a:pt x="3718" y="2264"/>
                  </a:lnTo>
                  <a:lnTo>
                    <a:pt x="3760" y="2259"/>
                  </a:lnTo>
                  <a:lnTo>
                    <a:pt x="3755" y="2274"/>
                  </a:lnTo>
                  <a:lnTo>
                    <a:pt x="3710" y="2300"/>
                  </a:lnTo>
                  <a:lnTo>
                    <a:pt x="3666" y="2327"/>
                  </a:lnTo>
                  <a:lnTo>
                    <a:pt x="3621" y="2355"/>
                  </a:lnTo>
                  <a:lnTo>
                    <a:pt x="3577" y="2382"/>
                  </a:lnTo>
                  <a:lnTo>
                    <a:pt x="3532" y="2405"/>
                  </a:lnTo>
                  <a:lnTo>
                    <a:pt x="3485" y="2426"/>
                  </a:lnTo>
                  <a:lnTo>
                    <a:pt x="3438" y="2447"/>
                  </a:lnTo>
                  <a:lnTo>
                    <a:pt x="3389" y="2460"/>
                  </a:lnTo>
                  <a:lnTo>
                    <a:pt x="3381" y="2470"/>
                  </a:lnTo>
                  <a:lnTo>
                    <a:pt x="3373" y="2483"/>
                  </a:lnTo>
                  <a:lnTo>
                    <a:pt x="3368" y="2494"/>
                  </a:lnTo>
                  <a:lnTo>
                    <a:pt x="3368" y="2510"/>
                  </a:lnTo>
                  <a:lnTo>
                    <a:pt x="3415" y="2510"/>
                  </a:lnTo>
                  <a:lnTo>
                    <a:pt x="3459" y="2502"/>
                  </a:lnTo>
                  <a:lnTo>
                    <a:pt x="3504" y="2491"/>
                  </a:lnTo>
                  <a:lnTo>
                    <a:pt x="3546" y="2478"/>
                  </a:lnTo>
                  <a:lnTo>
                    <a:pt x="3590" y="2465"/>
                  </a:lnTo>
                  <a:lnTo>
                    <a:pt x="3634" y="2450"/>
                  </a:lnTo>
                  <a:lnTo>
                    <a:pt x="3679" y="2439"/>
                  </a:lnTo>
                  <a:lnTo>
                    <a:pt x="3723" y="2429"/>
                  </a:lnTo>
                  <a:lnTo>
                    <a:pt x="3723" y="2439"/>
                  </a:lnTo>
                  <a:lnTo>
                    <a:pt x="3697" y="2452"/>
                  </a:lnTo>
                  <a:lnTo>
                    <a:pt x="3674" y="2468"/>
                  </a:lnTo>
                  <a:lnTo>
                    <a:pt x="3647" y="2483"/>
                  </a:lnTo>
                  <a:lnTo>
                    <a:pt x="3621" y="2497"/>
                  </a:lnTo>
                  <a:lnTo>
                    <a:pt x="3598" y="2512"/>
                  </a:lnTo>
                  <a:lnTo>
                    <a:pt x="3572" y="2525"/>
                  </a:lnTo>
                  <a:lnTo>
                    <a:pt x="3546" y="2538"/>
                  </a:lnTo>
                  <a:lnTo>
                    <a:pt x="3519" y="2554"/>
                  </a:lnTo>
                  <a:lnTo>
                    <a:pt x="3493" y="2567"/>
                  </a:lnTo>
                  <a:lnTo>
                    <a:pt x="3467" y="2578"/>
                  </a:lnTo>
                  <a:lnTo>
                    <a:pt x="3441" y="2591"/>
                  </a:lnTo>
                  <a:lnTo>
                    <a:pt x="3415" y="2601"/>
                  </a:lnTo>
                  <a:lnTo>
                    <a:pt x="3389" y="2612"/>
                  </a:lnTo>
                  <a:lnTo>
                    <a:pt x="3360" y="2622"/>
                  </a:lnTo>
                  <a:lnTo>
                    <a:pt x="3334" y="2630"/>
                  </a:lnTo>
                  <a:lnTo>
                    <a:pt x="3305" y="2638"/>
                  </a:lnTo>
                  <a:lnTo>
                    <a:pt x="3303" y="2646"/>
                  </a:lnTo>
                  <a:lnTo>
                    <a:pt x="3297" y="2653"/>
                  </a:lnTo>
                  <a:lnTo>
                    <a:pt x="3295" y="2661"/>
                  </a:lnTo>
                  <a:lnTo>
                    <a:pt x="3295" y="2672"/>
                  </a:lnTo>
                  <a:lnTo>
                    <a:pt x="3339" y="2669"/>
                  </a:lnTo>
                  <a:lnTo>
                    <a:pt x="3381" y="2664"/>
                  </a:lnTo>
                  <a:lnTo>
                    <a:pt x="3423" y="2656"/>
                  </a:lnTo>
                  <a:lnTo>
                    <a:pt x="3465" y="2646"/>
                  </a:lnTo>
                  <a:lnTo>
                    <a:pt x="3506" y="2635"/>
                  </a:lnTo>
                  <a:lnTo>
                    <a:pt x="3548" y="2622"/>
                  </a:lnTo>
                  <a:lnTo>
                    <a:pt x="3587" y="2609"/>
                  </a:lnTo>
                  <a:lnTo>
                    <a:pt x="3629" y="2599"/>
                  </a:lnTo>
                  <a:lnTo>
                    <a:pt x="3627" y="2614"/>
                  </a:lnTo>
                  <a:lnTo>
                    <a:pt x="3579" y="2638"/>
                  </a:lnTo>
                  <a:lnTo>
                    <a:pt x="3532" y="2661"/>
                  </a:lnTo>
                  <a:lnTo>
                    <a:pt x="3485" y="2685"/>
                  </a:lnTo>
                  <a:lnTo>
                    <a:pt x="3436" y="2706"/>
                  </a:lnTo>
                  <a:lnTo>
                    <a:pt x="3389" y="2727"/>
                  </a:lnTo>
                  <a:lnTo>
                    <a:pt x="3339" y="2742"/>
                  </a:lnTo>
                  <a:lnTo>
                    <a:pt x="3287" y="2755"/>
                  </a:lnTo>
                  <a:lnTo>
                    <a:pt x="3235" y="2763"/>
                  </a:lnTo>
                  <a:lnTo>
                    <a:pt x="3232" y="2750"/>
                  </a:lnTo>
                  <a:lnTo>
                    <a:pt x="3237" y="2737"/>
                  </a:lnTo>
                  <a:lnTo>
                    <a:pt x="3240" y="2727"/>
                  </a:lnTo>
                  <a:lnTo>
                    <a:pt x="3229" y="2716"/>
                  </a:lnTo>
                  <a:lnTo>
                    <a:pt x="3193" y="2737"/>
                  </a:lnTo>
                  <a:lnTo>
                    <a:pt x="3156" y="2758"/>
                  </a:lnTo>
                  <a:lnTo>
                    <a:pt x="3120" y="2774"/>
                  </a:lnTo>
                  <a:lnTo>
                    <a:pt x="3080" y="2789"/>
                  </a:lnTo>
                  <a:lnTo>
                    <a:pt x="3044" y="2805"/>
                  </a:lnTo>
                  <a:lnTo>
                    <a:pt x="3005" y="2818"/>
                  </a:lnTo>
                  <a:lnTo>
                    <a:pt x="2963" y="2831"/>
                  </a:lnTo>
                  <a:lnTo>
                    <a:pt x="2924" y="2844"/>
                  </a:lnTo>
                  <a:lnTo>
                    <a:pt x="2921" y="2850"/>
                  </a:lnTo>
                  <a:lnTo>
                    <a:pt x="2916" y="2855"/>
                  </a:lnTo>
                  <a:lnTo>
                    <a:pt x="2913" y="2857"/>
                  </a:lnTo>
                  <a:lnTo>
                    <a:pt x="2913" y="2865"/>
                  </a:lnTo>
                  <a:lnTo>
                    <a:pt x="2926" y="2876"/>
                  </a:lnTo>
                  <a:lnTo>
                    <a:pt x="2939" y="2881"/>
                  </a:lnTo>
                  <a:lnTo>
                    <a:pt x="2955" y="2884"/>
                  </a:lnTo>
                  <a:lnTo>
                    <a:pt x="2971" y="2884"/>
                  </a:lnTo>
                  <a:lnTo>
                    <a:pt x="2986" y="2884"/>
                  </a:lnTo>
                  <a:lnTo>
                    <a:pt x="3005" y="2884"/>
                  </a:lnTo>
                  <a:lnTo>
                    <a:pt x="3018" y="2884"/>
                  </a:lnTo>
                  <a:lnTo>
                    <a:pt x="3033" y="2889"/>
                  </a:lnTo>
                  <a:lnTo>
                    <a:pt x="3049" y="2881"/>
                  </a:lnTo>
                  <a:lnTo>
                    <a:pt x="3065" y="2873"/>
                  </a:lnTo>
                  <a:lnTo>
                    <a:pt x="3083" y="2870"/>
                  </a:lnTo>
                  <a:lnTo>
                    <a:pt x="3101" y="2870"/>
                  </a:lnTo>
                  <a:lnTo>
                    <a:pt x="3101" y="2897"/>
                  </a:lnTo>
                  <a:lnTo>
                    <a:pt x="3070" y="2912"/>
                  </a:lnTo>
                  <a:lnTo>
                    <a:pt x="3039" y="2928"/>
                  </a:lnTo>
                  <a:lnTo>
                    <a:pt x="3007" y="2938"/>
                  </a:lnTo>
                  <a:lnTo>
                    <a:pt x="2973" y="2949"/>
                  </a:lnTo>
                  <a:lnTo>
                    <a:pt x="2939" y="2959"/>
                  </a:lnTo>
                  <a:lnTo>
                    <a:pt x="2905" y="2967"/>
                  </a:lnTo>
                  <a:lnTo>
                    <a:pt x="2871" y="2972"/>
                  </a:lnTo>
                  <a:lnTo>
                    <a:pt x="2837" y="2978"/>
                  </a:lnTo>
                  <a:lnTo>
                    <a:pt x="2801" y="2983"/>
                  </a:lnTo>
                  <a:lnTo>
                    <a:pt x="2764" y="2986"/>
                  </a:lnTo>
                  <a:lnTo>
                    <a:pt x="2730" y="2991"/>
                  </a:lnTo>
                  <a:lnTo>
                    <a:pt x="2694" y="2993"/>
                  </a:lnTo>
                  <a:lnTo>
                    <a:pt x="2657" y="2996"/>
                  </a:lnTo>
                  <a:lnTo>
                    <a:pt x="2621" y="2999"/>
                  </a:lnTo>
                  <a:lnTo>
                    <a:pt x="2587" y="3004"/>
                  </a:lnTo>
                  <a:lnTo>
                    <a:pt x="2550" y="3006"/>
                  </a:lnTo>
                  <a:lnTo>
                    <a:pt x="2550" y="2991"/>
                  </a:lnTo>
                  <a:lnTo>
                    <a:pt x="2553" y="2972"/>
                  </a:lnTo>
                  <a:lnTo>
                    <a:pt x="2558" y="2954"/>
                  </a:lnTo>
                  <a:lnTo>
                    <a:pt x="2566" y="2938"/>
                  </a:lnTo>
                  <a:lnTo>
                    <a:pt x="2587" y="2931"/>
                  </a:lnTo>
                  <a:lnTo>
                    <a:pt x="2607" y="2925"/>
                  </a:lnTo>
                  <a:lnTo>
                    <a:pt x="2634" y="2925"/>
                  </a:lnTo>
                  <a:lnTo>
                    <a:pt x="2657" y="2925"/>
                  </a:lnTo>
                  <a:lnTo>
                    <a:pt x="2681" y="2925"/>
                  </a:lnTo>
                  <a:lnTo>
                    <a:pt x="2699" y="2918"/>
                  </a:lnTo>
                  <a:lnTo>
                    <a:pt x="2715" y="2904"/>
                  </a:lnTo>
                  <a:lnTo>
                    <a:pt x="2725" y="2881"/>
                  </a:lnTo>
                  <a:lnTo>
                    <a:pt x="2709" y="2873"/>
                  </a:lnTo>
                  <a:lnTo>
                    <a:pt x="2694" y="2870"/>
                  </a:lnTo>
                  <a:lnTo>
                    <a:pt x="2675" y="2870"/>
                  </a:lnTo>
                  <a:lnTo>
                    <a:pt x="2657" y="2873"/>
                  </a:lnTo>
                  <a:lnTo>
                    <a:pt x="2639" y="2878"/>
                  </a:lnTo>
                  <a:lnTo>
                    <a:pt x="2621" y="2884"/>
                  </a:lnTo>
                  <a:lnTo>
                    <a:pt x="2605" y="2889"/>
                  </a:lnTo>
                  <a:lnTo>
                    <a:pt x="2587" y="2891"/>
                  </a:lnTo>
                  <a:lnTo>
                    <a:pt x="2584" y="2873"/>
                  </a:lnTo>
                  <a:lnTo>
                    <a:pt x="2587" y="2855"/>
                  </a:lnTo>
                  <a:lnTo>
                    <a:pt x="2594" y="2836"/>
                  </a:lnTo>
                  <a:lnTo>
                    <a:pt x="2602" y="2818"/>
                  </a:lnTo>
                  <a:lnTo>
                    <a:pt x="2615" y="2813"/>
                  </a:lnTo>
                  <a:lnTo>
                    <a:pt x="2631" y="2808"/>
                  </a:lnTo>
                  <a:lnTo>
                    <a:pt x="2644" y="2802"/>
                  </a:lnTo>
                  <a:lnTo>
                    <a:pt x="2657" y="2795"/>
                  </a:lnTo>
                  <a:lnTo>
                    <a:pt x="2649" y="2782"/>
                  </a:lnTo>
                  <a:lnTo>
                    <a:pt x="2634" y="2779"/>
                  </a:lnTo>
                  <a:lnTo>
                    <a:pt x="2618" y="2779"/>
                  </a:lnTo>
                  <a:lnTo>
                    <a:pt x="2602" y="2774"/>
                  </a:lnTo>
                  <a:lnTo>
                    <a:pt x="2592" y="2800"/>
                  </a:lnTo>
                  <a:lnTo>
                    <a:pt x="2574" y="2823"/>
                  </a:lnTo>
                  <a:lnTo>
                    <a:pt x="2555" y="2844"/>
                  </a:lnTo>
                  <a:lnTo>
                    <a:pt x="2537" y="2868"/>
                  </a:lnTo>
                  <a:lnTo>
                    <a:pt x="2521" y="2891"/>
                  </a:lnTo>
                  <a:lnTo>
                    <a:pt x="2506" y="2915"/>
                  </a:lnTo>
                  <a:lnTo>
                    <a:pt x="2498" y="2944"/>
                  </a:lnTo>
                  <a:lnTo>
                    <a:pt x="2498" y="2972"/>
                  </a:lnTo>
                  <a:lnTo>
                    <a:pt x="2487" y="2983"/>
                  </a:lnTo>
                  <a:lnTo>
                    <a:pt x="2474" y="2993"/>
                  </a:lnTo>
                  <a:lnTo>
                    <a:pt x="2461" y="2999"/>
                  </a:lnTo>
                  <a:lnTo>
                    <a:pt x="2448" y="3004"/>
                  </a:lnTo>
                  <a:lnTo>
                    <a:pt x="2432" y="3012"/>
                  </a:lnTo>
                  <a:lnTo>
                    <a:pt x="2419" y="3017"/>
                  </a:lnTo>
                  <a:lnTo>
                    <a:pt x="2406" y="3025"/>
                  </a:lnTo>
                  <a:lnTo>
                    <a:pt x="2396" y="3035"/>
                  </a:lnTo>
                  <a:lnTo>
                    <a:pt x="2409" y="3051"/>
                  </a:lnTo>
                  <a:lnTo>
                    <a:pt x="2427" y="3059"/>
                  </a:lnTo>
                  <a:lnTo>
                    <a:pt x="2448" y="3061"/>
                  </a:lnTo>
                  <a:lnTo>
                    <a:pt x="2469" y="3061"/>
                  </a:lnTo>
                  <a:lnTo>
                    <a:pt x="2466" y="3077"/>
                  </a:lnTo>
                  <a:lnTo>
                    <a:pt x="2456" y="3087"/>
                  </a:lnTo>
                  <a:lnTo>
                    <a:pt x="2445" y="3095"/>
                  </a:lnTo>
                  <a:lnTo>
                    <a:pt x="2432" y="3103"/>
                  </a:lnTo>
                  <a:lnTo>
                    <a:pt x="2404" y="3116"/>
                  </a:lnTo>
                  <a:lnTo>
                    <a:pt x="2375" y="3129"/>
                  </a:lnTo>
                  <a:lnTo>
                    <a:pt x="2344" y="3137"/>
                  </a:lnTo>
                  <a:lnTo>
                    <a:pt x="2312" y="3145"/>
                  </a:lnTo>
                  <a:lnTo>
                    <a:pt x="2278" y="3148"/>
                  </a:lnTo>
                  <a:lnTo>
                    <a:pt x="2247" y="3153"/>
                  </a:lnTo>
                  <a:lnTo>
                    <a:pt x="2213" y="3153"/>
                  </a:lnTo>
                  <a:lnTo>
                    <a:pt x="2179" y="3155"/>
                  </a:lnTo>
                  <a:lnTo>
                    <a:pt x="2145" y="3155"/>
                  </a:lnTo>
                  <a:lnTo>
                    <a:pt x="2111" y="3155"/>
                  </a:lnTo>
                  <a:lnTo>
                    <a:pt x="2077" y="3155"/>
                  </a:lnTo>
                  <a:lnTo>
                    <a:pt x="2043" y="3155"/>
                  </a:lnTo>
                  <a:lnTo>
                    <a:pt x="2009" y="3155"/>
                  </a:lnTo>
                  <a:lnTo>
                    <a:pt x="1975" y="3155"/>
                  </a:lnTo>
                  <a:lnTo>
                    <a:pt x="1944" y="3158"/>
                  </a:lnTo>
                  <a:lnTo>
                    <a:pt x="1912" y="3163"/>
                  </a:lnTo>
                  <a:lnTo>
                    <a:pt x="1902" y="3153"/>
                  </a:lnTo>
                  <a:lnTo>
                    <a:pt x="1892" y="3140"/>
                  </a:lnTo>
                  <a:lnTo>
                    <a:pt x="1884" y="3127"/>
                  </a:lnTo>
                  <a:lnTo>
                    <a:pt x="1873" y="3114"/>
                  </a:lnTo>
                  <a:lnTo>
                    <a:pt x="1863" y="3101"/>
                  </a:lnTo>
                  <a:lnTo>
                    <a:pt x="1852" y="3093"/>
                  </a:lnTo>
                  <a:lnTo>
                    <a:pt x="1837" y="3085"/>
                  </a:lnTo>
                  <a:lnTo>
                    <a:pt x="1821" y="3082"/>
                  </a:lnTo>
                  <a:lnTo>
                    <a:pt x="1816" y="3098"/>
                  </a:lnTo>
                  <a:lnTo>
                    <a:pt x="1821" y="3108"/>
                  </a:lnTo>
                  <a:lnTo>
                    <a:pt x="1826" y="3121"/>
                  </a:lnTo>
                  <a:lnTo>
                    <a:pt x="1821" y="3135"/>
                  </a:lnTo>
                  <a:lnTo>
                    <a:pt x="1795" y="3135"/>
                  </a:lnTo>
                  <a:lnTo>
                    <a:pt x="1766" y="3132"/>
                  </a:lnTo>
                  <a:lnTo>
                    <a:pt x="1740" y="3132"/>
                  </a:lnTo>
                  <a:lnTo>
                    <a:pt x="1714" y="3132"/>
                  </a:lnTo>
                  <a:lnTo>
                    <a:pt x="1685" y="3129"/>
                  </a:lnTo>
                  <a:lnTo>
                    <a:pt x="1659" y="3129"/>
                  </a:lnTo>
                  <a:lnTo>
                    <a:pt x="1633" y="3127"/>
                  </a:lnTo>
                  <a:lnTo>
                    <a:pt x="1604" y="3124"/>
                  </a:lnTo>
                  <a:lnTo>
                    <a:pt x="1578" y="3124"/>
                  </a:lnTo>
                  <a:lnTo>
                    <a:pt x="1552" y="3121"/>
                  </a:lnTo>
                  <a:lnTo>
                    <a:pt x="1526" y="3119"/>
                  </a:lnTo>
                  <a:lnTo>
                    <a:pt x="1500" y="3116"/>
                  </a:lnTo>
                  <a:lnTo>
                    <a:pt x="1473" y="3111"/>
                  </a:lnTo>
                  <a:lnTo>
                    <a:pt x="1447" y="3108"/>
                  </a:lnTo>
                  <a:lnTo>
                    <a:pt x="1421" y="3103"/>
                  </a:lnTo>
                  <a:lnTo>
                    <a:pt x="1395" y="3098"/>
                  </a:lnTo>
                  <a:lnTo>
                    <a:pt x="1379" y="3077"/>
                  </a:lnTo>
                  <a:lnTo>
                    <a:pt x="1364" y="3056"/>
                  </a:lnTo>
                  <a:lnTo>
                    <a:pt x="1351" y="3033"/>
                  </a:lnTo>
                  <a:lnTo>
                    <a:pt x="1340" y="3009"/>
                  </a:lnTo>
                  <a:lnTo>
                    <a:pt x="1356" y="3014"/>
                  </a:lnTo>
                  <a:lnTo>
                    <a:pt x="1372" y="3020"/>
                  </a:lnTo>
                  <a:lnTo>
                    <a:pt x="1387" y="3027"/>
                  </a:lnTo>
                  <a:lnTo>
                    <a:pt x="1403" y="3033"/>
                  </a:lnTo>
                  <a:lnTo>
                    <a:pt x="1419" y="3038"/>
                  </a:lnTo>
                  <a:lnTo>
                    <a:pt x="1437" y="3043"/>
                  </a:lnTo>
                  <a:lnTo>
                    <a:pt x="1455" y="3046"/>
                  </a:lnTo>
                  <a:lnTo>
                    <a:pt x="1473" y="3046"/>
                  </a:lnTo>
                  <a:lnTo>
                    <a:pt x="1510" y="3048"/>
                  </a:lnTo>
                  <a:lnTo>
                    <a:pt x="1547" y="3053"/>
                  </a:lnTo>
                  <a:lnTo>
                    <a:pt x="1583" y="3059"/>
                  </a:lnTo>
                  <a:lnTo>
                    <a:pt x="1622" y="3061"/>
                  </a:lnTo>
                  <a:lnTo>
                    <a:pt x="1659" y="3067"/>
                  </a:lnTo>
                  <a:lnTo>
                    <a:pt x="1696" y="3069"/>
                  </a:lnTo>
                  <a:lnTo>
                    <a:pt x="1732" y="3069"/>
                  </a:lnTo>
                  <a:lnTo>
                    <a:pt x="1766" y="3069"/>
                  </a:lnTo>
                  <a:lnTo>
                    <a:pt x="1756" y="3033"/>
                  </a:lnTo>
                  <a:lnTo>
                    <a:pt x="1737" y="3012"/>
                  </a:lnTo>
                  <a:lnTo>
                    <a:pt x="1706" y="3004"/>
                  </a:lnTo>
                  <a:lnTo>
                    <a:pt x="1672" y="3006"/>
                  </a:lnTo>
                  <a:lnTo>
                    <a:pt x="1633" y="3009"/>
                  </a:lnTo>
                  <a:lnTo>
                    <a:pt x="1594" y="3014"/>
                  </a:lnTo>
                  <a:lnTo>
                    <a:pt x="1557" y="3014"/>
                  </a:lnTo>
                  <a:lnTo>
                    <a:pt x="1523" y="3006"/>
                  </a:lnTo>
                  <a:lnTo>
                    <a:pt x="1497" y="2999"/>
                  </a:lnTo>
                  <a:lnTo>
                    <a:pt x="1468" y="2993"/>
                  </a:lnTo>
                  <a:lnTo>
                    <a:pt x="1437" y="2991"/>
                  </a:lnTo>
                  <a:lnTo>
                    <a:pt x="1408" y="2988"/>
                  </a:lnTo>
                  <a:lnTo>
                    <a:pt x="1377" y="2986"/>
                  </a:lnTo>
                  <a:lnTo>
                    <a:pt x="1348" y="2980"/>
                  </a:lnTo>
                  <a:lnTo>
                    <a:pt x="1322" y="2972"/>
                  </a:lnTo>
                  <a:lnTo>
                    <a:pt x="1296" y="2959"/>
                  </a:lnTo>
                  <a:lnTo>
                    <a:pt x="1280" y="2920"/>
                  </a:lnTo>
                  <a:lnTo>
                    <a:pt x="1259" y="2881"/>
                  </a:lnTo>
                  <a:lnTo>
                    <a:pt x="1236" y="2842"/>
                  </a:lnTo>
                  <a:lnTo>
                    <a:pt x="1210" y="2805"/>
                  </a:lnTo>
                  <a:lnTo>
                    <a:pt x="1183" y="2768"/>
                  </a:lnTo>
                  <a:lnTo>
                    <a:pt x="1157" y="2732"/>
                  </a:lnTo>
                  <a:lnTo>
                    <a:pt x="1131" y="2693"/>
                  </a:lnTo>
                  <a:lnTo>
                    <a:pt x="1108" y="2656"/>
                  </a:lnTo>
                  <a:lnTo>
                    <a:pt x="1105" y="2680"/>
                  </a:lnTo>
                  <a:lnTo>
                    <a:pt x="1113" y="2701"/>
                  </a:lnTo>
                  <a:lnTo>
                    <a:pt x="1123" y="2721"/>
                  </a:lnTo>
                  <a:lnTo>
                    <a:pt x="1129" y="2748"/>
                  </a:lnTo>
                  <a:lnTo>
                    <a:pt x="1097" y="2748"/>
                  </a:lnTo>
                  <a:lnTo>
                    <a:pt x="1066" y="2745"/>
                  </a:lnTo>
                  <a:lnTo>
                    <a:pt x="1037" y="2742"/>
                  </a:lnTo>
                  <a:lnTo>
                    <a:pt x="1008" y="2737"/>
                  </a:lnTo>
                  <a:lnTo>
                    <a:pt x="977" y="2732"/>
                  </a:lnTo>
                  <a:lnTo>
                    <a:pt x="948" y="2727"/>
                  </a:lnTo>
                  <a:lnTo>
                    <a:pt x="920" y="2721"/>
                  </a:lnTo>
                  <a:lnTo>
                    <a:pt x="893" y="2714"/>
                  </a:lnTo>
                  <a:lnTo>
                    <a:pt x="865" y="2706"/>
                  </a:lnTo>
                  <a:lnTo>
                    <a:pt x="836" y="2698"/>
                  </a:lnTo>
                  <a:lnTo>
                    <a:pt x="807" y="2690"/>
                  </a:lnTo>
                  <a:lnTo>
                    <a:pt x="778" y="2680"/>
                  </a:lnTo>
                  <a:lnTo>
                    <a:pt x="750" y="2672"/>
                  </a:lnTo>
                  <a:lnTo>
                    <a:pt x="721" y="2664"/>
                  </a:lnTo>
                  <a:lnTo>
                    <a:pt x="692" y="2659"/>
                  </a:lnTo>
                  <a:lnTo>
                    <a:pt x="663" y="2651"/>
                  </a:lnTo>
                  <a:lnTo>
                    <a:pt x="648" y="2640"/>
                  </a:lnTo>
                  <a:lnTo>
                    <a:pt x="635" y="2627"/>
                  </a:lnTo>
                  <a:lnTo>
                    <a:pt x="624" y="2614"/>
                  </a:lnTo>
                  <a:lnTo>
                    <a:pt x="614" y="2599"/>
                  </a:lnTo>
                  <a:lnTo>
                    <a:pt x="603" y="2580"/>
                  </a:lnTo>
                  <a:lnTo>
                    <a:pt x="596" y="2565"/>
                  </a:lnTo>
                  <a:lnTo>
                    <a:pt x="590" y="2546"/>
                  </a:lnTo>
                  <a:lnTo>
                    <a:pt x="582" y="2531"/>
                  </a:lnTo>
                  <a:lnTo>
                    <a:pt x="614" y="2541"/>
                  </a:lnTo>
                  <a:lnTo>
                    <a:pt x="648" y="2551"/>
                  </a:lnTo>
                  <a:lnTo>
                    <a:pt x="679" y="2559"/>
                  </a:lnTo>
                  <a:lnTo>
                    <a:pt x="710" y="2570"/>
                  </a:lnTo>
                  <a:lnTo>
                    <a:pt x="744" y="2578"/>
                  </a:lnTo>
                  <a:lnTo>
                    <a:pt x="776" y="2585"/>
                  </a:lnTo>
                  <a:lnTo>
                    <a:pt x="810" y="2591"/>
                  </a:lnTo>
                  <a:lnTo>
                    <a:pt x="844" y="2593"/>
                  </a:lnTo>
                  <a:lnTo>
                    <a:pt x="852" y="2588"/>
                  </a:lnTo>
                  <a:lnTo>
                    <a:pt x="857" y="2583"/>
                  </a:lnTo>
                  <a:lnTo>
                    <a:pt x="862" y="2575"/>
                  </a:lnTo>
                  <a:lnTo>
                    <a:pt x="859" y="2567"/>
                  </a:lnTo>
                  <a:lnTo>
                    <a:pt x="844" y="2559"/>
                  </a:lnTo>
                  <a:lnTo>
                    <a:pt x="828" y="2551"/>
                  </a:lnTo>
                  <a:lnTo>
                    <a:pt x="812" y="2546"/>
                  </a:lnTo>
                  <a:lnTo>
                    <a:pt x="794" y="2541"/>
                  </a:lnTo>
                  <a:lnTo>
                    <a:pt x="776" y="2538"/>
                  </a:lnTo>
                  <a:lnTo>
                    <a:pt x="760" y="2536"/>
                  </a:lnTo>
                  <a:lnTo>
                    <a:pt x="742" y="2533"/>
                  </a:lnTo>
                  <a:lnTo>
                    <a:pt x="724" y="2531"/>
                  </a:lnTo>
                  <a:lnTo>
                    <a:pt x="703" y="2528"/>
                  </a:lnTo>
                  <a:lnTo>
                    <a:pt x="679" y="2523"/>
                  </a:lnTo>
                  <a:lnTo>
                    <a:pt x="656" y="2520"/>
                  </a:lnTo>
                  <a:lnTo>
                    <a:pt x="632" y="2515"/>
                  </a:lnTo>
                  <a:lnTo>
                    <a:pt x="611" y="2507"/>
                  </a:lnTo>
                  <a:lnTo>
                    <a:pt x="588" y="2502"/>
                  </a:lnTo>
                  <a:lnTo>
                    <a:pt x="567" y="2491"/>
                  </a:lnTo>
                  <a:lnTo>
                    <a:pt x="546" y="2481"/>
                  </a:lnTo>
                  <a:lnTo>
                    <a:pt x="530" y="2455"/>
                  </a:lnTo>
                  <a:lnTo>
                    <a:pt x="517" y="2429"/>
                  </a:lnTo>
                  <a:lnTo>
                    <a:pt x="507" y="2400"/>
                  </a:lnTo>
                  <a:lnTo>
                    <a:pt x="496" y="2374"/>
                  </a:lnTo>
                  <a:lnTo>
                    <a:pt x="522" y="2374"/>
                  </a:lnTo>
                  <a:lnTo>
                    <a:pt x="556" y="2389"/>
                  </a:lnTo>
                  <a:lnTo>
                    <a:pt x="590" y="2402"/>
                  </a:lnTo>
                  <a:lnTo>
                    <a:pt x="627" y="2413"/>
                  </a:lnTo>
                  <a:lnTo>
                    <a:pt x="663" y="2421"/>
                  </a:lnTo>
                  <a:lnTo>
                    <a:pt x="700" y="2431"/>
                  </a:lnTo>
                  <a:lnTo>
                    <a:pt x="737" y="2442"/>
                  </a:lnTo>
                  <a:lnTo>
                    <a:pt x="773" y="2452"/>
                  </a:lnTo>
                  <a:lnTo>
                    <a:pt x="807" y="2465"/>
                  </a:lnTo>
                  <a:lnTo>
                    <a:pt x="815" y="2460"/>
                  </a:lnTo>
                  <a:lnTo>
                    <a:pt x="823" y="2452"/>
                  </a:lnTo>
                  <a:lnTo>
                    <a:pt x="825" y="2444"/>
                  </a:lnTo>
                  <a:lnTo>
                    <a:pt x="825" y="2434"/>
                  </a:lnTo>
                  <a:lnTo>
                    <a:pt x="784" y="2418"/>
                  </a:lnTo>
                  <a:lnTo>
                    <a:pt x="739" y="2405"/>
                  </a:lnTo>
                  <a:lnTo>
                    <a:pt x="695" y="2392"/>
                  </a:lnTo>
                  <a:lnTo>
                    <a:pt x="650" y="2382"/>
                  </a:lnTo>
                  <a:lnTo>
                    <a:pt x="603" y="2368"/>
                  </a:lnTo>
                  <a:lnTo>
                    <a:pt x="559" y="2355"/>
                  </a:lnTo>
                  <a:lnTo>
                    <a:pt x="515" y="2340"/>
                  </a:lnTo>
                  <a:lnTo>
                    <a:pt x="473" y="2321"/>
                  </a:lnTo>
                  <a:lnTo>
                    <a:pt x="462" y="2308"/>
                  </a:lnTo>
                  <a:lnTo>
                    <a:pt x="454" y="2290"/>
                  </a:lnTo>
                  <a:lnTo>
                    <a:pt x="447" y="2274"/>
                  </a:lnTo>
                  <a:lnTo>
                    <a:pt x="441" y="2256"/>
                  </a:lnTo>
                  <a:lnTo>
                    <a:pt x="434" y="2240"/>
                  </a:lnTo>
                  <a:lnTo>
                    <a:pt x="423" y="2227"/>
                  </a:lnTo>
                  <a:lnTo>
                    <a:pt x="407" y="2214"/>
                  </a:lnTo>
                  <a:lnTo>
                    <a:pt x="389" y="2209"/>
                  </a:lnTo>
                  <a:lnTo>
                    <a:pt x="363" y="2212"/>
                  </a:lnTo>
                  <a:lnTo>
                    <a:pt x="339" y="2209"/>
                  </a:lnTo>
                  <a:lnTo>
                    <a:pt x="316" y="2206"/>
                  </a:lnTo>
                  <a:lnTo>
                    <a:pt x="292" y="2198"/>
                  </a:lnTo>
                  <a:lnTo>
                    <a:pt x="269" y="2193"/>
                  </a:lnTo>
                  <a:lnTo>
                    <a:pt x="245" y="2188"/>
                  </a:lnTo>
                  <a:lnTo>
                    <a:pt x="222" y="2185"/>
                  </a:lnTo>
                  <a:lnTo>
                    <a:pt x="201" y="2185"/>
                  </a:lnTo>
                  <a:lnTo>
                    <a:pt x="201" y="2201"/>
                  </a:lnTo>
                  <a:lnTo>
                    <a:pt x="230" y="2227"/>
                  </a:lnTo>
                  <a:lnTo>
                    <a:pt x="266" y="2248"/>
                  </a:lnTo>
                  <a:lnTo>
                    <a:pt x="303" y="2264"/>
                  </a:lnTo>
                  <a:lnTo>
                    <a:pt x="339" y="2282"/>
                  </a:lnTo>
                  <a:lnTo>
                    <a:pt x="373" y="2300"/>
                  </a:lnTo>
                  <a:lnTo>
                    <a:pt x="402" y="2324"/>
                  </a:lnTo>
                  <a:lnTo>
                    <a:pt x="423" y="2358"/>
                  </a:lnTo>
                  <a:lnTo>
                    <a:pt x="434" y="2400"/>
                  </a:lnTo>
                  <a:lnTo>
                    <a:pt x="415" y="2402"/>
                  </a:lnTo>
                  <a:lnTo>
                    <a:pt x="397" y="2402"/>
                  </a:lnTo>
                  <a:lnTo>
                    <a:pt x="381" y="2397"/>
                  </a:lnTo>
                  <a:lnTo>
                    <a:pt x="363" y="2389"/>
                  </a:lnTo>
                  <a:lnTo>
                    <a:pt x="347" y="2384"/>
                  </a:lnTo>
                  <a:lnTo>
                    <a:pt x="329" y="2382"/>
                  </a:lnTo>
                  <a:lnTo>
                    <a:pt x="313" y="2382"/>
                  </a:lnTo>
                  <a:lnTo>
                    <a:pt x="295" y="2389"/>
                  </a:lnTo>
                  <a:lnTo>
                    <a:pt x="300" y="2402"/>
                  </a:lnTo>
                  <a:lnTo>
                    <a:pt x="308" y="2413"/>
                  </a:lnTo>
                  <a:lnTo>
                    <a:pt x="321" y="2421"/>
                  </a:lnTo>
                  <a:lnTo>
                    <a:pt x="334" y="2429"/>
                  </a:lnTo>
                  <a:lnTo>
                    <a:pt x="347" y="2436"/>
                  </a:lnTo>
                  <a:lnTo>
                    <a:pt x="360" y="2442"/>
                  </a:lnTo>
                  <a:lnTo>
                    <a:pt x="376" y="2447"/>
                  </a:lnTo>
                  <a:lnTo>
                    <a:pt x="389" y="2455"/>
                  </a:lnTo>
                  <a:lnTo>
                    <a:pt x="407" y="2465"/>
                  </a:lnTo>
                  <a:lnTo>
                    <a:pt x="428" y="2473"/>
                  </a:lnTo>
                  <a:lnTo>
                    <a:pt x="449" y="2483"/>
                  </a:lnTo>
                  <a:lnTo>
                    <a:pt x="470" y="2491"/>
                  </a:lnTo>
                  <a:lnTo>
                    <a:pt x="488" y="2504"/>
                  </a:lnTo>
                  <a:lnTo>
                    <a:pt x="504" y="2520"/>
                  </a:lnTo>
                  <a:lnTo>
                    <a:pt x="517" y="2538"/>
                  </a:lnTo>
                  <a:lnTo>
                    <a:pt x="525" y="2562"/>
                  </a:lnTo>
                  <a:lnTo>
                    <a:pt x="512" y="2565"/>
                  </a:lnTo>
                  <a:lnTo>
                    <a:pt x="499" y="2565"/>
                  </a:lnTo>
                  <a:lnTo>
                    <a:pt x="481" y="2565"/>
                  </a:lnTo>
                  <a:lnTo>
                    <a:pt x="465" y="2559"/>
                  </a:lnTo>
                  <a:lnTo>
                    <a:pt x="447" y="2557"/>
                  </a:lnTo>
                  <a:lnTo>
                    <a:pt x="431" y="2551"/>
                  </a:lnTo>
                  <a:lnTo>
                    <a:pt x="413" y="2549"/>
                  </a:lnTo>
                  <a:lnTo>
                    <a:pt x="397" y="2544"/>
                  </a:lnTo>
                  <a:lnTo>
                    <a:pt x="392" y="2541"/>
                  </a:lnTo>
                  <a:lnTo>
                    <a:pt x="386" y="2544"/>
                  </a:lnTo>
                  <a:lnTo>
                    <a:pt x="381" y="2549"/>
                  </a:lnTo>
                  <a:lnTo>
                    <a:pt x="379" y="2554"/>
                  </a:lnTo>
                  <a:lnTo>
                    <a:pt x="386" y="2570"/>
                  </a:lnTo>
                  <a:lnTo>
                    <a:pt x="400" y="2583"/>
                  </a:lnTo>
                  <a:lnTo>
                    <a:pt x="415" y="2591"/>
                  </a:lnTo>
                  <a:lnTo>
                    <a:pt x="434" y="2599"/>
                  </a:lnTo>
                  <a:lnTo>
                    <a:pt x="452" y="2606"/>
                  </a:lnTo>
                  <a:lnTo>
                    <a:pt x="473" y="2614"/>
                  </a:lnTo>
                  <a:lnTo>
                    <a:pt x="491" y="2622"/>
                  </a:lnTo>
                  <a:lnTo>
                    <a:pt x="507" y="2635"/>
                  </a:lnTo>
                  <a:lnTo>
                    <a:pt x="525" y="2648"/>
                  </a:lnTo>
                  <a:lnTo>
                    <a:pt x="543" y="2656"/>
                  </a:lnTo>
                  <a:lnTo>
                    <a:pt x="564" y="2667"/>
                  </a:lnTo>
                  <a:lnTo>
                    <a:pt x="588" y="2674"/>
                  </a:lnTo>
                  <a:lnTo>
                    <a:pt x="606" y="2682"/>
                  </a:lnTo>
                  <a:lnTo>
                    <a:pt x="624" y="2695"/>
                  </a:lnTo>
                  <a:lnTo>
                    <a:pt x="637" y="2714"/>
                  </a:lnTo>
                  <a:lnTo>
                    <a:pt x="645" y="2737"/>
                  </a:lnTo>
                  <a:lnTo>
                    <a:pt x="624" y="2732"/>
                  </a:lnTo>
                  <a:lnTo>
                    <a:pt x="601" y="2732"/>
                  </a:lnTo>
                  <a:lnTo>
                    <a:pt x="577" y="2732"/>
                  </a:lnTo>
                  <a:lnTo>
                    <a:pt x="554" y="2735"/>
                  </a:lnTo>
                  <a:lnTo>
                    <a:pt x="528" y="2737"/>
                  </a:lnTo>
                  <a:lnTo>
                    <a:pt x="504" y="2737"/>
                  </a:lnTo>
                  <a:lnTo>
                    <a:pt x="481" y="2732"/>
                  </a:lnTo>
                  <a:lnTo>
                    <a:pt x="460" y="2721"/>
                  </a:lnTo>
                  <a:lnTo>
                    <a:pt x="420" y="2677"/>
                  </a:lnTo>
                  <a:lnTo>
                    <a:pt x="384" y="2633"/>
                  </a:lnTo>
                  <a:lnTo>
                    <a:pt x="350" y="2588"/>
                  </a:lnTo>
                  <a:lnTo>
                    <a:pt x="316" y="2541"/>
                  </a:lnTo>
                  <a:lnTo>
                    <a:pt x="285" y="2497"/>
                  </a:lnTo>
                  <a:lnTo>
                    <a:pt x="253" y="2450"/>
                  </a:lnTo>
                  <a:lnTo>
                    <a:pt x="224" y="2400"/>
                  </a:lnTo>
                  <a:lnTo>
                    <a:pt x="196" y="2353"/>
                  </a:lnTo>
                  <a:lnTo>
                    <a:pt x="170" y="2303"/>
                  </a:lnTo>
                  <a:lnTo>
                    <a:pt x="146" y="2253"/>
                  </a:lnTo>
                  <a:lnTo>
                    <a:pt x="123" y="2204"/>
                  </a:lnTo>
                  <a:lnTo>
                    <a:pt x="102" y="2151"/>
                  </a:lnTo>
                  <a:lnTo>
                    <a:pt x="81" y="2099"/>
                  </a:lnTo>
                  <a:lnTo>
                    <a:pt x="65" y="2047"/>
                  </a:lnTo>
                  <a:lnTo>
                    <a:pt x="47" y="1995"/>
                  </a:lnTo>
                  <a:lnTo>
                    <a:pt x="34" y="1940"/>
                  </a:lnTo>
                  <a:lnTo>
                    <a:pt x="5" y="1751"/>
                  </a:lnTo>
                  <a:lnTo>
                    <a:pt x="0" y="1558"/>
                  </a:lnTo>
                  <a:lnTo>
                    <a:pt x="15" y="1367"/>
                  </a:lnTo>
                  <a:lnTo>
                    <a:pt x="55" y="1184"/>
                  </a:lnTo>
                  <a:lnTo>
                    <a:pt x="65" y="1124"/>
                  </a:lnTo>
                  <a:lnTo>
                    <a:pt x="78" y="1064"/>
                  </a:lnTo>
                  <a:lnTo>
                    <a:pt x="91" y="1004"/>
                  </a:lnTo>
                  <a:lnTo>
                    <a:pt x="110" y="943"/>
                  </a:lnTo>
                  <a:lnTo>
                    <a:pt x="128" y="886"/>
                  </a:lnTo>
                  <a:lnTo>
                    <a:pt x="149" y="828"/>
                  </a:lnTo>
                  <a:lnTo>
                    <a:pt x="175" y="771"/>
                  </a:lnTo>
                  <a:lnTo>
                    <a:pt x="201" y="716"/>
                  </a:lnTo>
                  <a:lnTo>
                    <a:pt x="230" y="661"/>
                  </a:lnTo>
                  <a:lnTo>
                    <a:pt x="264" y="609"/>
                  </a:lnTo>
                  <a:lnTo>
                    <a:pt x="298" y="556"/>
                  </a:lnTo>
                  <a:lnTo>
                    <a:pt x="337" y="507"/>
                  </a:lnTo>
                  <a:lnTo>
                    <a:pt x="379" y="460"/>
                  </a:lnTo>
                  <a:lnTo>
                    <a:pt x="423" y="413"/>
                  </a:lnTo>
                  <a:lnTo>
                    <a:pt x="473" y="368"/>
                  </a:lnTo>
                  <a:lnTo>
                    <a:pt x="525" y="324"/>
                  </a:lnTo>
                  <a:lnTo>
                    <a:pt x="582" y="282"/>
                  </a:lnTo>
                  <a:lnTo>
                    <a:pt x="643" y="240"/>
                  </a:lnTo>
                  <a:lnTo>
                    <a:pt x="703" y="201"/>
                  </a:lnTo>
                  <a:lnTo>
                    <a:pt x="765" y="164"/>
                  </a:lnTo>
                  <a:lnTo>
                    <a:pt x="828" y="128"/>
                  </a:lnTo>
                  <a:lnTo>
                    <a:pt x="893" y="96"/>
                  </a:lnTo>
                  <a:lnTo>
                    <a:pt x="959" y="68"/>
                  </a:lnTo>
                  <a:lnTo>
                    <a:pt x="1027" y="44"/>
                  </a:lnTo>
                  <a:lnTo>
                    <a:pt x="1097" y="26"/>
                  </a:lnTo>
                  <a:lnTo>
                    <a:pt x="1165" y="10"/>
                  </a:lnTo>
                  <a:lnTo>
                    <a:pt x="1236" y="2"/>
                  </a:lnTo>
                  <a:lnTo>
                    <a:pt x="1306" y="0"/>
                  </a:lnTo>
                  <a:lnTo>
                    <a:pt x="1379" y="5"/>
                  </a:lnTo>
                  <a:lnTo>
                    <a:pt x="1450" y="15"/>
                  </a:lnTo>
                  <a:lnTo>
                    <a:pt x="1523" y="36"/>
                  </a:lnTo>
                  <a:lnTo>
                    <a:pt x="1596" y="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3182938" y="981075"/>
              <a:ext cx="138113" cy="66675"/>
            </a:xfrm>
            <a:custGeom>
              <a:avLst/>
              <a:gdLst>
                <a:gd name="T0" fmla="*/ 219255204 w 87"/>
                <a:gd name="T1" fmla="*/ 40322498 h 42"/>
                <a:gd name="T2" fmla="*/ 219255204 w 87"/>
                <a:gd name="T3" fmla="*/ 73083736 h 42"/>
                <a:gd name="T4" fmla="*/ 191532551 w 87"/>
                <a:gd name="T5" fmla="*/ 85685306 h 42"/>
                <a:gd name="T6" fmla="*/ 158771206 w 87"/>
                <a:gd name="T7" fmla="*/ 93246566 h 42"/>
                <a:gd name="T8" fmla="*/ 126008274 w 87"/>
                <a:gd name="T9" fmla="*/ 105846574 h 42"/>
                <a:gd name="T10" fmla="*/ 93246905 w 87"/>
                <a:gd name="T11" fmla="*/ 93246566 h 42"/>
                <a:gd name="T12" fmla="*/ 47883931 w 87"/>
                <a:gd name="T13" fmla="*/ 85685306 h 42"/>
                <a:gd name="T14" fmla="*/ 15120993 w 87"/>
                <a:gd name="T15" fmla="*/ 73083736 h 42"/>
                <a:gd name="T16" fmla="*/ 0 w 87"/>
                <a:gd name="T17" fmla="*/ 40322498 h 42"/>
                <a:gd name="T18" fmla="*/ 27722616 w 87"/>
                <a:gd name="T19" fmla="*/ 32761238 h 42"/>
                <a:gd name="T20" fmla="*/ 52924273 w 87"/>
                <a:gd name="T21" fmla="*/ 20161249 h 42"/>
                <a:gd name="T22" fmla="*/ 80645288 w 87"/>
                <a:gd name="T23" fmla="*/ 12601574 h 42"/>
                <a:gd name="T24" fmla="*/ 113408245 w 87"/>
                <a:gd name="T25" fmla="*/ 0 h 42"/>
                <a:gd name="T26" fmla="*/ 138609890 w 87"/>
                <a:gd name="T27" fmla="*/ 0 h 42"/>
                <a:gd name="T28" fmla="*/ 166330906 w 87"/>
                <a:gd name="T29" fmla="*/ 7559675 h 42"/>
                <a:gd name="T30" fmla="*/ 191532551 w 87"/>
                <a:gd name="T31" fmla="*/ 12601574 h 42"/>
                <a:gd name="T32" fmla="*/ 219255204 w 87"/>
                <a:gd name="T33" fmla="*/ 40322498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42"/>
                <a:gd name="T53" fmla="*/ 87 w 87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42">
                  <a:moveTo>
                    <a:pt x="87" y="16"/>
                  </a:moveTo>
                  <a:lnTo>
                    <a:pt x="87" y="29"/>
                  </a:lnTo>
                  <a:lnTo>
                    <a:pt x="76" y="34"/>
                  </a:lnTo>
                  <a:lnTo>
                    <a:pt x="63" y="37"/>
                  </a:lnTo>
                  <a:lnTo>
                    <a:pt x="50" y="42"/>
                  </a:lnTo>
                  <a:lnTo>
                    <a:pt x="37" y="37"/>
                  </a:lnTo>
                  <a:lnTo>
                    <a:pt x="19" y="34"/>
                  </a:lnTo>
                  <a:lnTo>
                    <a:pt x="6" y="29"/>
                  </a:lnTo>
                  <a:lnTo>
                    <a:pt x="0" y="16"/>
                  </a:lnTo>
                  <a:lnTo>
                    <a:pt x="11" y="13"/>
                  </a:lnTo>
                  <a:lnTo>
                    <a:pt x="21" y="8"/>
                  </a:lnTo>
                  <a:lnTo>
                    <a:pt x="32" y="5"/>
                  </a:lnTo>
                  <a:lnTo>
                    <a:pt x="45" y="0"/>
                  </a:lnTo>
                  <a:lnTo>
                    <a:pt x="55" y="0"/>
                  </a:lnTo>
                  <a:lnTo>
                    <a:pt x="66" y="3"/>
                  </a:lnTo>
                  <a:lnTo>
                    <a:pt x="76" y="5"/>
                  </a:ln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4221163" y="1006475"/>
              <a:ext cx="107950" cy="481013"/>
            </a:xfrm>
            <a:custGeom>
              <a:avLst/>
              <a:gdLst>
                <a:gd name="T0" fmla="*/ 85685299 w 68"/>
                <a:gd name="T1" fmla="*/ 735886292 h 303"/>
                <a:gd name="T2" fmla="*/ 65524058 w 68"/>
                <a:gd name="T3" fmla="*/ 756047555 h 303"/>
                <a:gd name="T4" fmla="*/ 45362805 w 68"/>
                <a:gd name="T5" fmla="*/ 763608822 h 303"/>
                <a:gd name="T6" fmla="*/ 25201557 w 68"/>
                <a:gd name="T7" fmla="*/ 763608822 h 303"/>
                <a:gd name="T8" fmla="*/ 0 w 68"/>
                <a:gd name="T9" fmla="*/ 763608822 h 303"/>
                <a:gd name="T10" fmla="*/ 12599985 w 68"/>
                <a:gd name="T11" fmla="*/ 599797768 h 303"/>
                <a:gd name="T12" fmla="*/ 37801545 w 68"/>
                <a:gd name="T13" fmla="*/ 441028617 h 303"/>
                <a:gd name="T14" fmla="*/ 90725609 w 68"/>
                <a:gd name="T15" fmla="*/ 294859362 h 303"/>
                <a:gd name="T16" fmla="*/ 156249667 w 68"/>
                <a:gd name="T17" fmla="*/ 156249837 h 303"/>
                <a:gd name="T18" fmla="*/ 156249667 w 68"/>
                <a:gd name="T19" fmla="*/ 0 h 303"/>
                <a:gd name="T20" fmla="*/ 171370598 w 68"/>
                <a:gd name="T21" fmla="*/ 90725708 h 303"/>
                <a:gd name="T22" fmla="*/ 171370598 w 68"/>
                <a:gd name="T23" fmla="*/ 183972367 h 303"/>
                <a:gd name="T24" fmla="*/ 151209357 w 68"/>
                <a:gd name="T25" fmla="*/ 274698099 h 303"/>
                <a:gd name="T26" fmla="*/ 131048116 w 68"/>
                <a:gd name="T27" fmla="*/ 367943146 h 303"/>
                <a:gd name="T28" fmla="*/ 103325591 w 68"/>
                <a:gd name="T29" fmla="*/ 453628612 h 303"/>
                <a:gd name="T30" fmla="*/ 85685299 w 68"/>
                <a:gd name="T31" fmla="*/ 546875247 h 303"/>
                <a:gd name="T32" fmla="*/ 78124040 w 68"/>
                <a:gd name="T33" fmla="*/ 637600929 h 303"/>
                <a:gd name="T34" fmla="*/ 85685299 w 68"/>
                <a:gd name="T35" fmla="*/ 735886292 h 3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303"/>
                <a:gd name="T56" fmla="*/ 68 w 68"/>
                <a:gd name="T57" fmla="*/ 303 h 3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303">
                  <a:moveTo>
                    <a:pt x="34" y="292"/>
                  </a:moveTo>
                  <a:lnTo>
                    <a:pt x="26" y="300"/>
                  </a:lnTo>
                  <a:lnTo>
                    <a:pt x="18" y="303"/>
                  </a:lnTo>
                  <a:lnTo>
                    <a:pt x="10" y="303"/>
                  </a:lnTo>
                  <a:lnTo>
                    <a:pt x="0" y="303"/>
                  </a:lnTo>
                  <a:lnTo>
                    <a:pt x="5" y="238"/>
                  </a:lnTo>
                  <a:lnTo>
                    <a:pt x="15" y="175"/>
                  </a:lnTo>
                  <a:lnTo>
                    <a:pt x="36" y="117"/>
                  </a:lnTo>
                  <a:lnTo>
                    <a:pt x="62" y="62"/>
                  </a:lnTo>
                  <a:lnTo>
                    <a:pt x="62" y="0"/>
                  </a:lnTo>
                  <a:lnTo>
                    <a:pt x="68" y="36"/>
                  </a:lnTo>
                  <a:lnTo>
                    <a:pt x="68" y="73"/>
                  </a:lnTo>
                  <a:lnTo>
                    <a:pt x="60" y="109"/>
                  </a:lnTo>
                  <a:lnTo>
                    <a:pt x="52" y="146"/>
                  </a:lnTo>
                  <a:lnTo>
                    <a:pt x="41" y="180"/>
                  </a:lnTo>
                  <a:lnTo>
                    <a:pt x="34" y="217"/>
                  </a:lnTo>
                  <a:lnTo>
                    <a:pt x="31" y="253"/>
                  </a:lnTo>
                  <a:lnTo>
                    <a:pt x="34" y="2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2997200" y="1063625"/>
              <a:ext cx="290513" cy="320675"/>
            </a:xfrm>
            <a:custGeom>
              <a:avLst/>
              <a:gdLst>
                <a:gd name="T0" fmla="*/ 461190226 w 183"/>
                <a:gd name="T1" fmla="*/ 493950674 h 202"/>
                <a:gd name="T2" fmla="*/ 408265978 w 183"/>
                <a:gd name="T3" fmla="*/ 509071607 h 202"/>
                <a:gd name="T4" fmla="*/ 375504695 w 183"/>
                <a:gd name="T5" fmla="*/ 501511934 h 202"/>
                <a:gd name="T6" fmla="*/ 347782144 w 183"/>
                <a:gd name="T7" fmla="*/ 473789430 h 202"/>
                <a:gd name="T8" fmla="*/ 322580547 w 183"/>
                <a:gd name="T9" fmla="*/ 441028203 h 202"/>
                <a:gd name="T10" fmla="*/ 302419269 w 183"/>
                <a:gd name="T11" fmla="*/ 403224977 h 202"/>
                <a:gd name="T12" fmla="*/ 282257991 w 183"/>
                <a:gd name="T13" fmla="*/ 362902490 h 202"/>
                <a:gd name="T14" fmla="*/ 262096713 w 183"/>
                <a:gd name="T15" fmla="*/ 322580002 h 202"/>
                <a:gd name="T16" fmla="*/ 229335430 w 183"/>
                <a:gd name="T17" fmla="*/ 297378447 h 202"/>
                <a:gd name="T18" fmla="*/ 0 w 183"/>
                <a:gd name="T19" fmla="*/ 0 h 202"/>
                <a:gd name="T20" fmla="*/ 85685456 w 183"/>
                <a:gd name="T21" fmla="*/ 27722517 h 202"/>
                <a:gd name="T22" fmla="*/ 156249954 w 183"/>
                <a:gd name="T23" fmla="*/ 65524068 h 202"/>
                <a:gd name="T24" fmla="*/ 224295110 w 183"/>
                <a:gd name="T25" fmla="*/ 126007824 h 202"/>
                <a:gd name="T26" fmla="*/ 282257991 w 183"/>
                <a:gd name="T27" fmla="*/ 191531867 h 202"/>
                <a:gd name="T28" fmla="*/ 335182139 w 183"/>
                <a:gd name="T29" fmla="*/ 264615632 h 202"/>
                <a:gd name="T30" fmla="*/ 380545015 w 183"/>
                <a:gd name="T31" fmla="*/ 342741246 h 202"/>
                <a:gd name="T32" fmla="*/ 420867670 w 183"/>
                <a:gd name="T33" fmla="*/ 423386321 h 202"/>
                <a:gd name="T34" fmla="*/ 461190226 w 183"/>
                <a:gd name="T35" fmla="*/ 493950674 h 20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3"/>
                <a:gd name="T55" fmla="*/ 0 h 202"/>
                <a:gd name="T56" fmla="*/ 183 w 183"/>
                <a:gd name="T57" fmla="*/ 202 h 20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3" h="202">
                  <a:moveTo>
                    <a:pt x="183" y="196"/>
                  </a:moveTo>
                  <a:lnTo>
                    <a:pt x="162" y="202"/>
                  </a:lnTo>
                  <a:lnTo>
                    <a:pt x="149" y="199"/>
                  </a:lnTo>
                  <a:lnTo>
                    <a:pt x="138" y="188"/>
                  </a:lnTo>
                  <a:lnTo>
                    <a:pt x="128" y="175"/>
                  </a:lnTo>
                  <a:lnTo>
                    <a:pt x="120" y="160"/>
                  </a:lnTo>
                  <a:lnTo>
                    <a:pt x="112" y="144"/>
                  </a:lnTo>
                  <a:lnTo>
                    <a:pt x="104" y="128"/>
                  </a:lnTo>
                  <a:lnTo>
                    <a:pt x="91" y="118"/>
                  </a:lnTo>
                  <a:lnTo>
                    <a:pt x="0" y="0"/>
                  </a:lnTo>
                  <a:lnTo>
                    <a:pt x="34" y="11"/>
                  </a:lnTo>
                  <a:lnTo>
                    <a:pt x="62" y="26"/>
                  </a:lnTo>
                  <a:lnTo>
                    <a:pt x="89" y="50"/>
                  </a:lnTo>
                  <a:lnTo>
                    <a:pt x="112" y="76"/>
                  </a:lnTo>
                  <a:lnTo>
                    <a:pt x="133" y="105"/>
                  </a:lnTo>
                  <a:lnTo>
                    <a:pt x="151" y="136"/>
                  </a:lnTo>
                  <a:lnTo>
                    <a:pt x="167" y="168"/>
                  </a:lnTo>
                  <a:lnTo>
                    <a:pt x="183" y="1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3328988" y="1081088"/>
              <a:ext cx="46038" cy="36513"/>
            </a:xfrm>
            <a:custGeom>
              <a:avLst/>
              <a:gdLst>
                <a:gd name="T0" fmla="*/ 73086124 w 29"/>
                <a:gd name="T1" fmla="*/ 17642129 h 23"/>
                <a:gd name="T2" fmla="*/ 73086124 w 29"/>
                <a:gd name="T3" fmla="*/ 32763275 h 23"/>
                <a:gd name="T4" fmla="*/ 65524782 w 29"/>
                <a:gd name="T5" fmla="*/ 45363431 h 23"/>
                <a:gd name="T6" fmla="*/ 52924661 w 29"/>
                <a:gd name="T7" fmla="*/ 52924807 h 23"/>
                <a:gd name="T8" fmla="*/ 45363306 w 29"/>
                <a:gd name="T9" fmla="*/ 57965187 h 23"/>
                <a:gd name="T10" fmla="*/ 32763185 w 29"/>
                <a:gd name="T11" fmla="*/ 52924807 h 23"/>
                <a:gd name="T12" fmla="*/ 25201836 w 29"/>
                <a:gd name="T13" fmla="*/ 52924807 h 23"/>
                <a:gd name="T14" fmla="*/ 12601712 w 29"/>
                <a:gd name="T15" fmla="*/ 45363431 h 23"/>
                <a:gd name="T16" fmla="*/ 0 w 29"/>
                <a:gd name="T17" fmla="*/ 37803655 h 23"/>
                <a:gd name="T18" fmla="*/ 5040367 w 29"/>
                <a:gd name="T19" fmla="*/ 17642129 h 23"/>
                <a:gd name="T20" fmla="*/ 25201836 w 29"/>
                <a:gd name="T21" fmla="*/ 0 h 23"/>
                <a:gd name="T22" fmla="*/ 52924661 w 29"/>
                <a:gd name="T23" fmla="*/ 0 h 23"/>
                <a:gd name="T24" fmla="*/ 73086124 w 29"/>
                <a:gd name="T25" fmla="*/ 17642129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23"/>
                <a:gd name="T41" fmla="*/ 29 w 29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23">
                  <a:moveTo>
                    <a:pt x="29" y="7"/>
                  </a:moveTo>
                  <a:lnTo>
                    <a:pt x="29" y="13"/>
                  </a:lnTo>
                  <a:lnTo>
                    <a:pt x="26" y="18"/>
                  </a:lnTo>
                  <a:lnTo>
                    <a:pt x="21" y="21"/>
                  </a:lnTo>
                  <a:lnTo>
                    <a:pt x="18" y="23"/>
                  </a:lnTo>
                  <a:lnTo>
                    <a:pt x="13" y="21"/>
                  </a:lnTo>
                  <a:lnTo>
                    <a:pt x="10" y="21"/>
                  </a:lnTo>
                  <a:lnTo>
                    <a:pt x="5" y="18"/>
                  </a:lnTo>
                  <a:lnTo>
                    <a:pt x="0" y="15"/>
                  </a:lnTo>
                  <a:lnTo>
                    <a:pt x="2" y="7"/>
                  </a:lnTo>
                  <a:lnTo>
                    <a:pt x="10" y="0"/>
                  </a:lnTo>
                  <a:lnTo>
                    <a:pt x="21" y="0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3203575" y="1146175"/>
              <a:ext cx="228600" cy="233363"/>
            </a:xfrm>
            <a:custGeom>
              <a:avLst/>
              <a:gdLst>
                <a:gd name="T0" fmla="*/ 362902445 w 144"/>
                <a:gd name="T1" fmla="*/ 370464502 h 147"/>
                <a:gd name="T2" fmla="*/ 322579962 w 144"/>
                <a:gd name="T3" fmla="*/ 370464502 h 147"/>
                <a:gd name="T4" fmla="*/ 284776841 w 144"/>
                <a:gd name="T5" fmla="*/ 330141932 h 147"/>
                <a:gd name="T6" fmla="*/ 244454358 w 144"/>
                <a:gd name="T7" fmla="*/ 284779041 h 147"/>
                <a:gd name="T8" fmla="*/ 204131826 w 144"/>
                <a:gd name="T9" fmla="*/ 231854875 h 147"/>
                <a:gd name="T10" fmla="*/ 171370602 w 144"/>
                <a:gd name="T11" fmla="*/ 186491934 h 147"/>
                <a:gd name="T12" fmla="*/ 133567480 w 144"/>
                <a:gd name="T13" fmla="*/ 133569355 h 147"/>
                <a:gd name="T14" fmla="*/ 93244973 w 144"/>
                <a:gd name="T15" fmla="*/ 85685485 h 147"/>
                <a:gd name="T16" fmla="*/ 52922490 w 144"/>
                <a:gd name="T17" fmla="*/ 40322582 h 147"/>
                <a:gd name="T18" fmla="*/ 0 w 144"/>
                <a:gd name="T19" fmla="*/ 0 h 147"/>
                <a:gd name="T20" fmla="*/ 73083731 w 144"/>
                <a:gd name="T21" fmla="*/ 7561279 h 147"/>
                <a:gd name="T22" fmla="*/ 138607791 w 144"/>
                <a:gd name="T23" fmla="*/ 35282261 h 147"/>
                <a:gd name="T24" fmla="*/ 186491533 w 144"/>
                <a:gd name="T25" fmla="*/ 80645164 h 147"/>
                <a:gd name="T26" fmla="*/ 224293117 w 144"/>
                <a:gd name="T27" fmla="*/ 133569355 h 147"/>
                <a:gd name="T28" fmla="*/ 264615600 w 144"/>
                <a:gd name="T29" fmla="*/ 191532255 h 147"/>
                <a:gd name="T30" fmla="*/ 289817151 w 144"/>
                <a:gd name="T31" fmla="*/ 257056481 h 147"/>
                <a:gd name="T32" fmla="*/ 322579962 w 144"/>
                <a:gd name="T33" fmla="*/ 317540335 h 147"/>
                <a:gd name="T34" fmla="*/ 362902445 w 144"/>
                <a:gd name="T35" fmla="*/ 370464502 h 1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4"/>
                <a:gd name="T55" fmla="*/ 0 h 147"/>
                <a:gd name="T56" fmla="*/ 144 w 144"/>
                <a:gd name="T57" fmla="*/ 147 h 1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4" h="147">
                  <a:moveTo>
                    <a:pt x="144" y="147"/>
                  </a:moveTo>
                  <a:lnTo>
                    <a:pt x="128" y="147"/>
                  </a:lnTo>
                  <a:lnTo>
                    <a:pt x="113" y="131"/>
                  </a:lnTo>
                  <a:lnTo>
                    <a:pt x="97" y="113"/>
                  </a:lnTo>
                  <a:lnTo>
                    <a:pt x="81" y="92"/>
                  </a:lnTo>
                  <a:lnTo>
                    <a:pt x="68" y="74"/>
                  </a:lnTo>
                  <a:lnTo>
                    <a:pt x="53" y="53"/>
                  </a:lnTo>
                  <a:lnTo>
                    <a:pt x="37" y="34"/>
                  </a:lnTo>
                  <a:lnTo>
                    <a:pt x="21" y="16"/>
                  </a:lnTo>
                  <a:lnTo>
                    <a:pt x="0" y="0"/>
                  </a:lnTo>
                  <a:lnTo>
                    <a:pt x="29" y="3"/>
                  </a:lnTo>
                  <a:lnTo>
                    <a:pt x="55" y="14"/>
                  </a:lnTo>
                  <a:lnTo>
                    <a:pt x="74" y="32"/>
                  </a:lnTo>
                  <a:lnTo>
                    <a:pt x="89" y="53"/>
                  </a:lnTo>
                  <a:lnTo>
                    <a:pt x="105" y="76"/>
                  </a:lnTo>
                  <a:lnTo>
                    <a:pt x="115" y="102"/>
                  </a:lnTo>
                  <a:lnTo>
                    <a:pt x="128" y="126"/>
                  </a:lnTo>
                  <a:lnTo>
                    <a:pt x="144" y="1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5162550" y="1243013"/>
              <a:ext cx="1052513" cy="488950"/>
            </a:xfrm>
            <a:custGeom>
              <a:avLst/>
              <a:gdLst>
                <a:gd name="T0" fmla="*/ 854334251 w 663"/>
                <a:gd name="T1" fmla="*/ 176410917 h 308"/>
                <a:gd name="T2" fmla="*/ 955140511 w 663"/>
                <a:gd name="T3" fmla="*/ 123486863 h 308"/>
                <a:gd name="T4" fmla="*/ 1053425822 w 663"/>
                <a:gd name="T5" fmla="*/ 57962802 h 308"/>
                <a:gd name="T6" fmla="*/ 1159272396 w 663"/>
                <a:gd name="T7" fmla="*/ 52922491 h 308"/>
                <a:gd name="T8" fmla="*/ 1192035224 w 663"/>
                <a:gd name="T9" fmla="*/ 131048123 h 308"/>
                <a:gd name="T10" fmla="*/ 1126511155 w 663"/>
                <a:gd name="T11" fmla="*/ 204131831 h 308"/>
                <a:gd name="T12" fmla="*/ 1053425822 w 663"/>
                <a:gd name="T13" fmla="*/ 269655917 h 308"/>
                <a:gd name="T14" fmla="*/ 987901752 w 663"/>
                <a:gd name="T15" fmla="*/ 342741213 h 308"/>
                <a:gd name="T16" fmla="*/ 1025704894 w 663"/>
                <a:gd name="T17" fmla="*/ 380544336 h 308"/>
                <a:gd name="T18" fmla="*/ 1151712720 w 663"/>
                <a:gd name="T19" fmla="*/ 315018712 h 308"/>
                <a:gd name="T20" fmla="*/ 1277720546 w 663"/>
                <a:gd name="T21" fmla="*/ 229333433 h 308"/>
                <a:gd name="T22" fmla="*/ 1401207422 w 663"/>
                <a:gd name="T23" fmla="*/ 189012487 h 308"/>
                <a:gd name="T24" fmla="*/ 1474292754 w 663"/>
                <a:gd name="T25" fmla="*/ 241935003 h 308"/>
                <a:gd name="T26" fmla="*/ 1388607433 w 663"/>
                <a:gd name="T27" fmla="*/ 315018712 h 308"/>
                <a:gd name="T28" fmla="*/ 1315522100 w 663"/>
                <a:gd name="T29" fmla="*/ 395663680 h 308"/>
                <a:gd name="T30" fmla="*/ 1244957717 w 663"/>
                <a:gd name="T31" fmla="*/ 478829696 h 308"/>
                <a:gd name="T32" fmla="*/ 1176914285 w 663"/>
                <a:gd name="T33" fmla="*/ 572074647 h 308"/>
                <a:gd name="T34" fmla="*/ 1249998030 w 663"/>
                <a:gd name="T35" fmla="*/ 584676217 h 308"/>
                <a:gd name="T36" fmla="*/ 1315522100 w 663"/>
                <a:gd name="T37" fmla="*/ 551913405 h 308"/>
                <a:gd name="T38" fmla="*/ 1381046169 w 663"/>
                <a:gd name="T39" fmla="*/ 498990938 h 308"/>
                <a:gd name="T40" fmla="*/ 1449091189 w 663"/>
                <a:gd name="T41" fmla="*/ 466228126 h 308"/>
                <a:gd name="T42" fmla="*/ 1507053995 w 663"/>
                <a:gd name="T43" fmla="*/ 446066884 h 308"/>
                <a:gd name="T44" fmla="*/ 1559978076 w 663"/>
                <a:gd name="T45" fmla="*/ 428426591 h 308"/>
                <a:gd name="T46" fmla="*/ 1612900569 w 663"/>
                <a:gd name="T47" fmla="*/ 408265250 h 308"/>
                <a:gd name="T48" fmla="*/ 1670865360 w 663"/>
                <a:gd name="T49" fmla="*/ 400703990 h 308"/>
                <a:gd name="T50" fmla="*/ 1592739317 w 663"/>
                <a:gd name="T51" fmla="*/ 514111870 h 308"/>
                <a:gd name="T52" fmla="*/ 1507053995 w 663"/>
                <a:gd name="T53" fmla="*/ 612397131 h 308"/>
                <a:gd name="T54" fmla="*/ 1408768685 w 663"/>
                <a:gd name="T55" fmla="*/ 698083997 h 308"/>
                <a:gd name="T56" fmla="*/ 1295360848 w 663"/>
                <a:gd name="T57" fmla="*/ 776208016 h 308"/>
                <a:gd name="T58" fmla="*/ 1171873972 w 663"/>
                <a:gd name="T59" fmla="*/ 632558373 h 308"/>
                <a:gd name="T60" fmla="*/ 1033264570 w 663"/>
                <a:gd name="T61" fmla="*/ 514111870 h 308"/>
                <a:gd name="T62" fmla="*/ 882055179 w 663"/>
                <a:gd name="T63" fmla="*/ 413305560 h 308"/>
                <a:gd name="T64" fmla="*/ 730845589 w 663"/>
                <a:gd name="T65" fmla="*/ 327620282 h 308"/>
                <a:gd name="T66" fmla="*/ 564515259 w 663"/>
                <a:gd name="T67" fmla="*/ 262096245 h 308"/>
                <a:gd name="T68" fmla="*/ 393144516 w 663"/>
                <a:gd name="T69" fmla="*/ 216733451 h 308"/>
                <a:gd name="T70" fmla="*/ 216733560 w 663"/>
                <a:gd name="T71" fmla="*/ 176410917 h 308"/>
                <a:gd name="T72" fmla="*/ 37803154 w 663"/>
                <a:gd name="T73" fmla="*/ 151209365 h 308"/>
                <a:gd name="T74" fmla="*/ 20161258 w 663"/>
                <a:gd name="T75" fmla="*/ 138607795 h 308"/>
                <a:gd name="T76" fmla="*/ 0 w 663"/>
                <a:gd name="T77" fmla="*/ 123486863 h 308"/>
                <a:gd name="T78" fmla="*/ 20161258 w 663"/>
                <a:gd name="T79" fmla="*/ 85685303 h 308"/>
                <a:gd name="T80" fmla="*/ 65524094 w 663"/>
                <a:gd name="T81" fmla="*/ 57962802 h 308"/>
                <a:gd name="T82" fmla="*/ 274697954 w 663"/>
                <a:gd name="T83" fmla="*/ 37801547 h 308"/>
                <a:gd name="T84" fmla="*/ 486391200 w 663"/>
                <a:gd name="T85" fmla="*/ 12599986 h 308"/>
                <a:gd name="T86" fmla="*/ 698084348 w 663"/>
                <a:gd name="T87" fmla="*/ 0 h 308"/>
                <a:gd name="T88" fmla="*/ 907256744 w 663"/>
                <a:gd name="T89" fmla="*/ 25201559 h 30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63"/>
                <a:gd name="T136" fmla="*/ 0 h 308"/>
                <a:gd name="T137" fmla="*/ 663 w 663"/>
                <a:gd name="T138" fmla="*/ 308 h 30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63" h="308">
                  <a:moveTo>
                    <a:pt x="318" y="70"/>
                  </a:moveTo>
                  <a:lnTo>
                    <a:pt x="339" y="70"/>
                  </a:lnTo>
                  <a:lnTo>
                    <a:pt x="360" y="62"/>
                  </a:lnTo>
                  <a:lnTo>
                    <a:pt x="379" y="49"/>
                  </a:lnTo>
                  <a:lnTo>
                    <a:pt x="397" y="34"/>
                  </a:lnTo>
                  <a:lnTo>
                    <a:pt x="418" y="23"/>
                  </a:lnTo>
                  <a:lnTo>
                    <a:pt x="439" y="18"/>
                  </a:lnTo>
                  <a:lnTo>
                    <a:pt x="460" y="21"/>
                  </a:lnTo>
                  <a:lnTo>
                    <a:pt x="483" y="36"/>
                  </a:lnTo>
                  <a:lnTo>
                    <a:pt x="473" y="52"/>
                  </a:lnTo>
                  <a:lnTo>
                    <a:pt x="462" y="68"/>
                  </a:lnTo>
                  <a:lnTo>
                    <a:pt x="447" y="81"/>
                  </a:lnTo>
                  <a:lnTo>
                    <a:pt x="433" y="94"/>
                  </a:lnTo>
                  <a:lnTo>
                    <a:pt x="418" y="107"/>
                  </a:lnTo>
                  <a:lnTo>
                    <a:pt x="402" y="120"/>
                  </a:lnTo>
                  <a:lnTo>
                    <a:pt x="392" y="136"/>
                  </a:lnTo>
                  <a:lnTo>
                    <a:pt x="381" y="154"/>
                  </a:lnTo>
                  <a:lnTo>
                    <a:pt x="407" y="151"/>
                  </a:lnTo>
                  <a:lnTo>
                    <a:pt x="433" y="141"/>
                  </a:lnTo>
                  <a:lnTo>
                    <a:pt x="457" y="125"/>
                  </a:lnTo>
                  <a:lnTo>
                    <a:pt x="480" y="107"/>
                  </a:lnTo>
                  <a:lnTo>
                    <a:pt x="507" y="91"/>
                  </a:lnTo>
                  <a:lnTo>
                    <a:pt x="530" y="81"/>
                  </a:lnTo>
                  <a:lnTo>
                    <a:pt x="556" y="75"/>
                  </a:lnTo>
                  <a:lnTo>
                    <a:pt x="585" y="83"/>
                  </a:lnTo>
                  <a:lnTo>
                    <a:pt x="585" y="96"/>
                  </a:lnTo>
                  <a:lnTo>
                    <a:pt x="567" y="109"/>
                  </a:lnTo>
                  <a:lnTo>
                    <a:pt x="551" y="125"/>
                  </a:lnTo>
                  <a:lnTo>
                    <a:pt x="535" y="141"/>
                  </a:lnTo>
                  <a:lnTo>
                    <a:pt x="522" y="157"/>
                  </a:lnTo>
                  <a:lnTo>
                    <a:pt x="507" y="175"/>
                  </a:lnTo>
                  <a:lnTo>
                    <a:pt x="494" y="190"/>
                  </a:lnTo>
                  <a:lnTo>
                    <a:pt x="480" y="209"/>
                  </a:lnTo>
                  <a:lnTo>
                    <a:pt x="467" y="227"/>
                  </a:lnTo>
                  <a:lnTo>
                    <a:pt x="483" y="232"/>
                  </a:lnTo>
                  <a:lnTo>
                    <a:pt x="496" y="232"/>
                  </a:lnTo>
                  <a:lnTo>
                    <a:pt x="509" y="227"/>
                  </a:lnTo>
                  <a:lnTo>
                    <a:pt x="522" y="219"/>
                  </a:lnTo>
                  <a:lnTo>
                    <a:pt x="535" y="209"/>
                  </a:lnTo>
                  <a:lnTo>
                    <a:pt x="548" y="198"/>
                  </a:lnTo>
                  <a:lnTo>
                    <a:pt x="561" y="190"/>
                  </a:lnTo>
                  <a:lnTo>
                    <a:pt x="575" y="185"/>
                  </a:lnTo>
                  <a:lnTo>
                    <a:pt x="588" y="183"/>
                  </a:lnTo>
                  <a:lnTo>
                    <a:pt x="598" y="177"/>
                  </a:lnTo>
                  <a:lnTo>
                    <a:pt x="609" y="175"/>
                  </a:lnTo>
                  <a:lnTo>
                    <a:pt x="619" y="170"/>
                  </a:lnTo>
                  <a:lnTo>
                    <a:pt x="629" y="164"/>
                  </a:lnTo>
                  <a:lnTo>
                    <a:pt x="640" y="162"/>
                  </a:lnTo>
                  <a:lnTo>
                    <a:pt x="650" y="159"/>
                  </a:lnTo>
                  <a:lnTo>
                    <a:pt x="663" y="159"/>
                  </a:lnTo>
                  <a:lnTo>
                    <a:pt x="648" y="180"/>
                  </a:lnTo>
                  <a:lnTo>
                    <a:pt x="632" y="204"/>
                  </a:lnTo>
                  <a:lnTo>
                    <a:pt x="616" y="222"/>
                  </a:lnTo>
                  <a:lnTo>
                    <a:pt x="598" y="243"/>
                  </a:lnTo>
                  <a:lnTo>
                    <a:pt x="577" y="261"/>
                  </a:lnTo>
                  <a:lnTo>
                    <a:pt x="559" y="277"/>
                  </a:lnTo>
                  <a:lnTo>
                    <a:pt x="535" y="292"/>
                  </a:lnTo>
                  <a:lnTo>
                    <a:pt x="514" y="308"/>
                  </a:lnTo>
                  <a:lnTo>
                    <a:pt x="491" y="279"/>
                  </a:lnTo>
                  <a:lnTo>
                    <a:pt x="465" y="251"/>
                  </a:lnTo>
                  <a:lnTo>
                    <a:pt x="436" y="227"/>
                  </a:lnTo>
                  <a:lnTo>
                    <a:pt x="410" y="204"/>
                  </a:lnTo>
                  <a:lnTo>
                    <a:pt x="381" y="183"/>
                  </a:lnTo>
                  <a:lnTo>
                    <a:pt x="350" y="164"/>
                  </a:lnTo>
                  <a:lnTo>
                    <a:pt x="321" y="146"/>
                  </a:lnTo>
                  <a:lnTo>
                    <a:pt x="290" y="130"/>
                  </a:lnTo>
                  <a:lnTo>
                    <a:pt x="256" y="117"/>
                  </a:lnTo>
                  <a:lnTo>
                    <a:pt x="224" y="104"/>
                  </a:lnTo>
                  <a:lnTo>
                    <a:pt x="190" y="94"/>
                  </a:lnTo>
                  <a:lnTo>
                    <a:pt x="156" y="86"/>
                  </a:lnTo>
                  <a:lnTo>
                    <a:pt x="123" y="78"/>
                  </a:lnTo>
                  <a:lnTo>
                    <a:pt x="86" y="70"/>
                  </a:lnTo>
                  <a:lnTo>
                    <a:pt x="52" y="65"/>
                  </a:lnTo>
                  <a:lnTo>
                    <a:pt x="15" y="60"/>
                  </a:lnTo>
                  <a:lnTo>
                    <a:pt x="13" y="57"/>
                  </a:lnTo>
                  <a:lnTo>
                    <a:pt x="8" y="55"/>
                  </a:lnTo>
                  <a:lnTo>
                    <a:pt x="5" y="49"/>
                  </a:lnTo>
                  <a:lnTo>
                    <a:pt x="0" y="49"/>
                  </a:lnTo>
                  <a:lnTo>
                    <a:pt x="2" y="41"/>
                  </a:lnTo>
                  <a:lnTo>
                    <a:pt x="8" y="34"/>
                  </a:lnTo>
                  <a:lnTo>
                    <a:pt x="18" y="28"/>
                  </a:lnTo>
                  <a:lnTo>
                    <a:pt x="26" y="23"/>
                  </a:lnTo>
                  <a:lnTo>
                    <a:pt x="68" y="21"/>
                  </a:lnTo>
                  <a:lnTo>
                    <a:pt x="109" y="15"/>
                  </a:lnTo>
                  <a:lnTo>
                    <a:pt x="151" y="10"/>
                  </a:lnTo>
                  <a:lnTo>
                    <a:pt x="193" y="5"/>
                  </a:lnTo>
                  <a:lnTo>
                    <a:pt x="235" y="0"/>
                  </a:lnTo>
                  <a:lnTo>
                    <a:pt x="277" y="0"/>
                  </a:lnTo>
                  <a:lnTo>
                    <a:pt x="318" y="2"/>
                  </a:lnTo>
                  <a:lnTo>
                    <a:pt x="360" y="10"/>
                  </a:lnTo>
                  <a:lnTo>
                    <a:pt x="318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2146300" y="1279525"/>
              <a:ext cx="261938" cy="174625"/>
            </a:xfrm>
            <a:custGeom>
              <a:avLst/>
              <a:gdLst>
                <a:gd name="T0" fmla="*/ 362903158 w 165"/>
                <a:gd name="T1" fmla="*/ 178931887 h 110"/>
                <a:gd name="T2" fmla="*/ 415827314 w 165"/>
                <a:gd name="T3" fmla="*/ 224294737 h 110"/>
                <a:gd name="T4" fmla="*/ 395666033 w 165"/>
                <a:gd name="T5" fmla="*/ 236894721 h 110"/>
                <a:gd name="T6" fmla="*/ 367943478 w 165"/>
                <a:gd name="T7" fmla="*/ 244455981 h 110"/>
                <a:gd name="T8" fmla="*/ 342741877 w 165"/>
                <a:gd name="T9" fmla="*/ 252015654 h 110"/>
                <a:gd name="T10" fmla="*/ 317540275 w 165"/>
                <a:gd name="T11" fmla="*/ 257055965 h 110"/>
                <a:gd name="T12" fmla="*/ 289819308 w 165"/>
                <a:gd name="T13" fmla="*/ 264617226 h 110"/>
                <a:gd name="T14" fmla="*/ 264617706 w 165"/>
                <a:gd name="T15" fmla="*/ 264617226 h 110"/>
                <a:gd name="T16" fmla="*/ 231854831 w 165"/>
                <a:gd name="T17" fmla="*/ 269657537 h 110"/>
                <a:gd name="T18" fmla="*/ 204133814 w 165"/>
                <a:gd name="T19" fmla="*/ 277217210 h 110"/>
                <a:gd name="T20" fmla="*/ 183972533 w 165"/>
                <a:gd name="T21" fmla="*/ 244455981 h 110"/>
                <a:gd name="T22" fmla="*/ 158770931 w 165"/>
                <a:gd name="T23" fmla="*/ 204133443 h 110"/>
                <a:gd name="T24" fmla="*/ 126008056 w 165"/>
                <a:gd name="T25" fmla="*/ 171370627 h 110"/>
                <a:gd name="T26" fmla="*/ 93246743 w 165"/>
                <a:gd name="T27" fmla="*/ 138609399 h 110"/>
                <a:gd name="T28" fmla="*/ 65524188 w 165"/>
                <a:gd name="T29" fmla="*/ 105846583 h 110"/>
                <a:gd name="T30" fmla="*/ 32762888 w 165"/>
                <a:gd name="T31" fmla="*/ 73083742 h 110"/>
                <a:gd name="T32" fmla="*/ 12601597 w 165"/>
                <a:gd name="T33" fmla="*/ 40322501 h 110"/>
                <a:gd name="T34" fmla="*/ 0 w 165"/>
                <a:gd name="T35" fmla="*/ 0 h 110"/>
                <a:gd name="T36" fmla="*/ 45362895 w 165"/>
                <a:gd name="T37" fmla="*/ 20161251 h 110"/>
                <a:gd name="T38" fmla="*/ 93246743 w 165"/>
                <a:gd name="T39" fmla="*/ 40322501 h 110"/>
                <a:gd name="T40" fmla="*/ 138609650 w 165"/>
                <a:gd name="T41" fmla="*/ 60483758 h 110"/>
                <a:gd name="T42" fmla="*/ 183972533 w 165"/>
                <a:gd name="T43" fmla="*/ 80645002 h 110"/>
                <a:gd name="T44" fmla="*/ 231854831 w 165"/>
                <a:gd name="T45" fmla="*/ 98286885 h 110"/>
                <a:gd name="T46" fmla="*/ 269658027 w 165"/>
                <a:gd name="T47" fmla="*/ 126007827 h 110"/>
                <a:gd name="T48" fmla="*/ 317540275 w 165"/>
                <a:gd name="T49" fmla="*/ 151209383 h 110"/>
                <a:gd name="T50" fmla="*/ 362903158 w 165"/>
                <a:gd name="T51" fmla="*/ 178931887 h 1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5"/>
                <a:gd name="T79" fmla="*/ 0 h 110"/>
                <a:gd name="T80" fmla="*/ 165 w 165"/>
                <a:gd name="T81" fmla="*/ 110 h 11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5" h="110">
                  <a:moveTo>
                    <a:pt x="144" y="71"/>
                  </a:moveTo>
                  <a:lnTo>
                    <a:pt x="165" y="89"/>
                  </a:lnTo>
                  <a:lnTo>
                    <a:pt x="157" y="94"/>
                  </a:lnTo>
                  <a:lnTo>
                    <a:pt x="146" y="97"/>
                  </a:lnTo>
                  <a:lnTo>
                    <a:pt x="136" y="100"/>
                  </a:lnTo>
                  <a:lnTo>
                    <a:pt x="126" y="102"/>
                  </a:lnTo>
                  <a:lnTo>
                    <a:pt x="115" y="105"/>
                  </a:lnTo>
                  <a:lnTo>
                    <a:pt x="105" y="105"/>
                  </a:lnTo>
                  <a:lnTo>
                    <a:pt x="92" y="107"/>
                  </a:lnTo>
                  <a:lnTo>
                    <a:pt x="81" y="110"/>
                  </a:lnTo>
                  <a:lnTo>
                    <a:pt x="73" y="97"/>
                  </a:lnTo>
                  <a:lnTo>
                    <a:pt x="63" y="81"/>
                  </a:lnTo>
                  <a:lnTo>
                    <a:pt x="50" y="68"/>
                  </a:lnTo>
                  <a:lnTo>
                    <a:pt x="37" y="55"/>
                  </a:lnTo>
                  <a:lnTo>
                    <a:pt x="26" y="42"/>
                  </a:lnTo>
                  <a:lnTo>
                    <a:pt x="13" y="29"/>
                  </a:lnTo>
                  <a:lnTo>
                    <a:pt x="5" y="16"/>
                  </a:lnTo>
                  <a:lnTo>
                    <a:pt x="0" y="0"/>
                  </a:lnTo>
                  <a:lnTo>
                    <a:pt x="18" y="8"/>
                  </a:lnTo>
                  <a:lnTo>
                    <a:pt x="37" y="16"/>
                  </a:lnTo>
                  <a:lnTo>
                    <a:pt x="55" y="24"/>
                  </a:lnTo>
                  <a:lnTo>
                    <a:pt x="73" y="32"/>
                  </a:lnTo>
                  <a:lnTo>
                    <a:pt x="92" y="39"/>
                  </a:lnTo>
                  <a:lnTo>
                    <a:pt x="107" y="50"/>
                  </a:lnTo>
                  <a:lnTo>
                    <a:pt x="126" y="60"/>
                  </a:lnTo>
                  <a:lnTo>
                    <a:pt x="144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4486275" y="1279525"/>
              <a:ext cx="77788" cy="166688"/>
            </a:xfrm>
            <a:custGeom>
              <a:avLst/>
              <a:gdLst>
                <a:gd name="T0" fmla="*/ 123489255 w 49"/>
                <a:gd name="T1" fmla="*/ 224295407 h 105"/>
                <a:gd name="T2" fmla="*/ 123489255 w 49"/>
                <a:gd name="T3" fmla="*/ 264618016 h 105"/>
                <a:gd name="T4" fmla="*/ 78126140 w 49"/>
                <a:gd name="T5" fmla="*/ 264618016 h 105"/>
                <a:gd name="T6" fmla="*/ 37803381 w 49"/>
                <a:gd name="T7" fmla="*/ 257056733 h 105"/>
                <a:gd name="T8" fmla="*/ 5040345 w 49"/>
                <a:gd name="T9" fmla="*/ 231855102 h 105"/>
                <a:gd name="T10" fmla="*/ 0 w 49"/>
                <a:gd name="T11" fmla="*/ 183972748 h 105"/>
                <a:gd name="T12" fmla="*/ 25201723 w 49"/>
                <a:gd name="T13" fmla="*/ 0 h 105"/>
                <a:gd name="T14" fmla="*/ 57964767 w 49"/>
                <a:gd name="T15" fmla="*/ 52924243 h 105"/>
                <a:gd name="T16" fmla="*/ 73085797 w 49"/>
                <a:gd name="T17" fmla="*/ 113408182 h 105"/>
                <a:gd name="T18" fmla="*/ 85685861 w 49"/>
                <a:gd name="T19" fmla="*/ 178932422 h 105"/>
                <a:gd name="T20" fmla="*/ 123489255 w 49"/>
                <a:gd name="T21" fmla="*/ 224295407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105"/>
                <a:gd name="T35" fmla="*/ 49 w 49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105">
                  <a:moveTo>
                    <a:pt x="49" y="89"/>
                  </a:moveTo>
                  <a:lnTo>
                    <a:pt x="49" y="105"/>
                  </a:lnTo>
                  <a:lnTo>
                    <a:pt x="31" y="105"/>
                  </a:lnTo>
                  <a:lnTo>
                    <a:pt x="15" y="102"/>
                  </a:lnTo>
                  <a:lnTo>
                    <a:pt x="2" y="92"/>
                  </a:lnTo>
                  <a:lnTo>
                    <a:pt x="0" y="73"/>
                  </a:lnTo>
                  <a:lnTo>
                    <a:pt x="10" y="0"/>
                  </a:lnTo>
                  <a:lnTo>
                    <a:pt x="23" y="21"/>
                  </a:lnTo>
                  <a:lnTo>
                    <a:pt x="29" y="45"/>
                  </a:lnTo>
                  <a:lnTo>
                    <a:pt x="34" y="71"/>
                  </a:lnTo>
                  <a:lnTo>
                    <a:pt x="49" y="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4689475" y="1341438"/>
              <a:ext cx="1265238" cy="847725"/>
            </a:xfrm>
            <a:custGeom>
              <a:avLst/>
              <a:gdLst>
                <a:gd name="T0" fmla="*/ 1645663368 w 797"/>
                <a:gd name="T1" fmla="*/ 435986237 h 534"/>
                <a:gd name="T2" fmla="*/ 1645663368 w 797"/>
                <a:gd name="T3" fmla="*/ 461187788 h 534"/>
                <a:gd name="T4" fmla="*/ 1592739288 w 797"/>
                <a:gd name="T5" fmla="*/ 534273079 h 534"/>
                <a:gd name="T6" fmla="*/ 1481852404 w 797"/>
                <a:gd name="T7" fmla="*/ 627518024 h 534"/>
                <a:gd name="T8" fmla="*/ 1355844580 w 797"/>
                <a:gd name="T9" fmla="*/ 700603316 h 534"/>
                <a:gd name="T10" fmla="*/ 1244957695 w 797"/>
                <a:gd name="T11" fmla="*/ 778727330 h 534"/>
                <a:gd name="T12" fmla="*/ 1270159260 w 797"/>
                <a:gd name="T13" fmla="*/ 819049811 h 534"/>
                <a:gd name="T14" fmla="*/ 1428929911 w 797"/>
                <a:gd name="T15" fmla="*/ 766127348 h 534"/>
                <a:gd name="T16" fmla="*/ 1580139300 w 797"/>
                <a:gd name="T17" fmla="*/ 700603316 h 534"/>
                <a:gd name="T18" fmla="*/ 1731349085 w 797"/>
                <a:gd name="T19" fmla="*/ 632558334 h 534"/>
                <a:gd name="T20" fmla="*/ 1804432829 w 797"/>
                <a:gd name="T21" fmla="*/ 647680852 h 534"/>
                <a:gd name="T22" fmla="*/ 1756550650 w 797"/>
                <a:gd name="T23" fmla="*/ 725804867 h 534"/>
                <a:gd name="T24" fmla="*/ 1691026582 w 797"/>
                <a:gd name="T25" fmla="*/ 791328899 h 534"/>
                <a:gd name="T26" fmla="*/ 1612900540 w 797"/>
                <a:gd name="T27" fmla="*/ 851812820 h 534"/>
                <a:gd name="T28" fmla="*/ 1534776483 w 797"/>
                <a:gd name="T29" fmla="*/ 897175612 h 534"/>
                <a:gd name="T30" fmla="*/ 1449091163 w 797"/>
                <a:gd name="T31" fmla="*/ 942538403 h 534"/>
                <a:gd name="T32" fmla="*/ 1363405843 w 797"/>
                <a:gd name="T33" fmla="*/ 995460867 h 534"/>
                <a:gd name="T34" fmla="*/ 1290320512 w 797"/>
                <a:gd name="T35" fmla="*/ 1055944589 h 534"/>
                <a:gd name="T36" fmla="*/ 1348284904 w 797"/>
                <a:gd name="T37" fmla="*/ 1076105830 h 534"/>
                <a:gd name="T38" fmla="*/ 1539816796 w 797"/>
                <a:gd name="T39" fmla="*/ 1015622108 h 534"/>
                <a:gd name="T40" fmla="*/ 1723787822 w 797"/>
                <a:gd name="T41" fmla="*/ 942538403 h 534"/>
                <a:gd name="T42" fmla="*/ 1915319714 w 797"/>
                <a:gd name="T43" fmla="*/ 884574042 h 534"/>
                <a:gd name="T44" fmla="*/ 1943042229 w 797"/>
                <a:gd name="T45" fmla="*/ 970259316 h 534"/>
                <a:gd name="T46" fmla="*/ 1776711902 w 797"/>
                <a:gd name="T47" fmla="*/ 1113908950 h 534"/>
                <a:gd name="T48" fmla="*/ 1572578037 w 797"/>
                <a:gd name="T49" fmla="*/ 1212194205 h 534"/>
                <a:gd name="T50" fmla="*/ 1363405843 w 797"/>
                <a:gd name="T51" fmla="*/ 1297881066 h 534"/>
                <a:gd name="T52" fmla="*/ 1204635191 w 797"/>
                <a:gd name="T53" fmla="*/ 1232355446 h 534"/>
                <a:gd name="T54" fmla="*/ 1078627368 w 797"/>
                <a:gd name="T55" fmla="*/ 1015622108 h 534"/>
                <a:gd name="T56" fmla="*/ 927417979 w 797"/>
                <a:gd name="T57" fmla="*/ 803928881 h 534"/>
                <a:gd name="T58" fmla="*/ 743447152 w 797"/>
                <a:gd name="T59" fmla="*/ 607356783 h 534"/>
                <a:gd name="T60" fmla="*/ 567036199 w 797"/>
                <a:gd name="T61" fmla="*/ 448587806 h 534"/>
                <a:gd name="T62" fmla="*/ 408265448 w 797"/>
                <a:gd name="T63" fmla="*/ 337700882 h 534"/>
                <a:gd name="T64" fmla="*/ 244456071 w 797"/>
                <a:gd name="T65" fmla="*/ 239414040 h 534"/>
                <a:gd name="T66" fmla="*/ 78125669 w 797"/>
                <a:gd name="T67" fmla="*/ 138607786 h 534"/>
                <a:gd name="T68" fmla="*/ 105846622 w 797"/>
                <a:gd name="T69" fmla="*/ 32761235 h 534"/>
                <a:gd name="T70" fmla="*/ 327620441 w 797"/>
                <a:gd name="T71" fmla="*/ 0 h 534"/>
                <a:gd name="T72" fmla="*/ 567036199 w 797"/>
                <a:gd name="T73" fmla="*/ 40322494 h 534"/>
                <a:gd name="T74" fmla="*/ 796369644 w 797"/>
                <a:gd name="T75" fmla="*/ 100806229 h 534"/>
                <a:gd name="T76" fmla="*/ 1000503311 w 797"/>
                <a:gd name="T77" fmla="*/ 158769027 h 534"/>
                <a:gd name="T78" fmla="*/ 1192035203 w 797"/>
                <a:gd name="T79" fmla="*/ 219252799 h 534"/>
                <a:gd name="T80" fmla="*/ 1376005832 w 797"/>
                <a:gd name="T81" fmla="*/ 277217160 h 534"/>
                <a:gd name="T82" fmla="*/ 1552416785 w 797"/>
                <a:gd name="T83" fmla="*/ 362902433 h 53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97"/>
                <a:gd name="T127" fmla="*/ 0 h 534"/>
                <a:gd name="T128" fmla="*/ 797 w 797"/>
                <a:gd name="T129" fmla="*/ 534 h 53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97" h="534">
                  <a:moveTo>
                    <a:pt x="648" y="168"/>
                  </a:moveTo>
                  <a:lnTo>
                    <a:pt x="653" y="173"/>
                  </a:lnTo>
                  <a:lnTo>
                    <a:pt x="653" y="178"/>
                  </a:lnTo>
                  <a:lnTo>
                    <a:pt x="653" y="183"/>
                  </a:lnTo>
                  <a:lnTo>
                    <a:pt x="653" y="189"/>
                  </a:lnTo>
                  <a:lnTo>
                    <a:pt x="632" y="212"/>
                  </a:lnTo>
                  <a:lnTo>
                    <a:pt x="611" y="230"/>
                  </a:lnTo>
                  <a:lnTo>
                    <a:pt x="588" y="249"/>
                  </a:lnTo>
                  <a:lnTo>
                    <a:pt x="564" y="262"/>
                  </a:lnTo>
                  <a:lnTo>
                    <a:pt x="538" y="278"/>
                  </a:lnTo>
                  <a:lnTo>
                    <a:pt x="515" y="293"/>
                  </a:lnTo>
                  <a:lnTo>
                    <a:pt x="494" y="309"/>
                  </a:lnTo>
                  <a:lnTo>
                    <a:pt x="473" y="330"/>
                  </a:lnTo>
                  <a:lnTo>
                    <a:pt x="504" y="325"/>
                  </a:lnTo>
                  <a:lnTo>
                    <a:pt x="535" y="314"/>
                  </a:lnTo>
                  <a:lnTo>
                    <a:pt x="567" y="304"/>
                  </a:lnTo>
                  <a:lnTo>
                    <a:pt x="596" y="291"/>
                  </a:lnTo>
                  <a:lnTo>
                    <a:pt x="627" y="278"/>
                  </a:lnTo>
                  <a:lnTo>
                    <a:pt x="656" y="264"/>
                  </a:lnTo>
                  <a:lnTo>
                    <a:pt x="687" y="251"/>
                  </a:lnTo>
                  <a:lnTo>
                    <a:pt x="718" y="241"/>
                  </a:lnTo>
                  <a:lnTo>
                    <a:pt x="716" y="257"/>
                  </a:lnTo>
                  <a:lnTo>
                    <a:pt x="708" y="272"/>
                  </a:lnTo>
                  <a:lnTo>
                    <a:pt x="697" y="288"/>
                  </a:lnTo>
                  <a:lnTo>
                    <a:pt x="684" y="301"/>
                  </a:lnTo>
                  <a:lnTo>
                    <a:pt x="671" y="314"/>
                  </a:lnTo>
                  <a:lnTo>
                    <a:pt x="656" y="327"/>
                  </a:lnTo>
                  <a:lnTo>
                    <a:pt x="640" y="338"/>
                  </a:lnTo>
                  <a:lnTo>
                    <a:pt x="627" y="348"/>
                  </a:lnTo>
                  <a:lnTo>
                    <a:pt x="609" y="356"/>
                  </a:lnTo>
                  <a:lnTo>
                    <a:pt x="590" y="364"/>
                  </a:lnTo>
                  <a:lnTo>
                    <a:pt x="575" y="374"/>
                  </a:lnTo>
                  <a:lnTo>
                    <a:pt x="556" y="385"/>
                  </a:lnTo>
                  <a:lnTo>
                    <a:pt x="541" y="395"/>
                  </a:lnTo>
                  <a:lnTo>
                    <a:pt x="525" y="408"/>
                  </a:lnTo>
                  <a:lnTo>
                    <a:pt x="512" y="419"/>
                  </a:lnTo>
                  <a:lnTo>
                    <a:pt x="499" y="432"/>
                  </a:lnTo>
                  <a:lnTo>
                    <a:pt x="535" y="427"/>
                  </a:lnTo>
                  <a:lnTo>
                    <a:pt x="575" y="416"/>
                  </a:lnTo>
                  <a:lnTo>
                    <a:pt x="611" y="403"/>
                  </a:lnTo>
                  <a:lnTo>
                    <a:pt x="648" y="390"/>
                  </a:lnTo>
                  <a:lnTo>
                    <a:pt x="684" y="374"/>
                  </a:lnTo>
                  <a:lnTo>
                    <a:pt x="721" y="361"/>
                  </a:lnTo>
                  <a:lnTo>
                    <a:pt x="760" y="351"/>
                  </a:lnTo>
                  <a:lnTo>
                    <a:pt x="797" y="343"/>
                  </a:lnTo>
                  <a:lnTo>
                    <a:pt x="771" y="385"/>
                  </a:lnTo>
                  <a:lnTo>
                    <a:pt x="739" y="416"/>
                  </a:lnTo>
                  <a:lnTo>
                    <a:pt x="705" y="442"/>
                  </a:lnTo>
                  <a:lnTo>
                    <a:pt x="666" y="463"/>
                  </a:lnTo>
                  <a:lnTo>
                    <a:pt x="624" y="481"/>
                  </a:lnTo>
                  <a:lnTo>
                    <a:pt x="583" y="500"/>
                  </a:lnTo>
                  <a:lnTo>
                    <a:pt x="541" y="515"/>
                  </a:lnTo>
                  <a:lnTo>
                    <a:pt x="502" y="534"/>
                  </a:lnTo>
                  <a:lnTo>
                    <a:pt x="478" y="489"/>
                  </a:lnTo>
                  <a:lnTo>
                    <a:pt x="454" y="447"/>
                  </a:lnTo>
                  <a:lnTo>
                    <a:pt x="428" y="403"/>
                  </a:lnTo>
                  <a:lnTo>
                    <a:pt x="400" y="361"/>
                  </a:lnTo>
                  <a:lnTo>
                    <a:pt x="368" y="319"/>
                  </a:lnTo>
                  <a:lnTo>
                    <a:pt x="334" y="278"/>
                  </a:lnTo>
                  <a:lnTo>
                    <a:pt x="295" y="241"/>
                  </a:lnTo>
                  <a:lnTo>
                    <a:pt x="253" y="204"/>
                  </a:lnTo>
                  <a:lnTo>
                    <a:pt x="225" y="178"/>
                  </a:lnTo>
                  <a:lnTo>
                    <a:pt x="193" y="155"/>
                  </a:lnTo>
                  <a:lnTo>
                    <a:pt x="162" y="134"/>
                  </a:lnTo>
                  <a:lnTo>
                    <a:pt x="128" y="115"/>
                  </a:lnTo>
                  <a:lnTo>
                    <a:pt x="97" y="95"/>
                  </a:lnTo>
                  <a:lnTo>
                    <a:pt x="63" y="76"/>
                  </a:lnTo>
                  <a:lnTo>
                    <a:pt x="31" y="55"/>
                  </a:lnTo>
                  <a:lnTo>
                    <a:pt x="0" y="34"/>
                  </a:lnTo>
                  <a:lnTo>
                    <a:pt x="42" y="13"/>
                  </a:lnTo>
                  <a:lnTo>
                    <a:pt x="86" y="3"/>
                  </a:lnTo>
                  <a:lnTo>
                    <a:pt x="130" y="0"/>
                  </a:lnTo>
                  <a:lnTo>
                    <a:pt x="178" y="6"/>
                  </a:lnTo>
                  <a:lnTo>
                    <a:pt x="225" y="16"/>
                  </a:lnTo>
                  <a:lnTo>
                    <a:pt x="269" y="27"/>
                  </a:lnTo>
                  <a:lnTo>
                    <a:pt x="316" y="40"/>
                  </a:lnTo>
                  <a:lnTo>
                    <a:pt x="360" y="50"/>
                  </a:lnTo>
                  <a:lnTo>
                    <a:pt x="397" y="63"/>
                  </a:lnTo>
                  <a:lnTo>
                    <a:pt x="434" y="74"/>
                  </a:lnTo>
                  <a:lnTo>
                    <a:pt x="473" y="87"/>
                  </a:lnTo>
                  <a:lnTo>
                    <a:pt x="509" y="97"/>
                  </a:lnTo>
                  <a:lnTo>
                    <a:pt x="546" y="110"/>
                  </a:lnTo>
                  <a:lnTo>
                    <a:pt x="583" y="126"/>
                  </a:lnTo>
                  <a:lnTo>
                    <a:pt x="616" y="144"/>
                  </a:lnTo>
                  <a:lnTo>
                    <a:pt x="648" y="1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1914525" y="1350963"/>
              <a:ext cx="269875" cy="198438"/>
            </a:xfrm>
            <a:custGeom>
              <a:avLst/>
              <a:gdLst>
                <a:gd name="T0" fmla="*/ 302418741 w 170"/>
                <a:gd name="T1" fmla="*/ 151209769 h 125"/>
                <a:gd name="T2" fmla="*/ 342741226 w 170"/>
                <a:gd name="T3" fmla="*/ 151209769 h 125"/>
                <a:gd name="T4" fmla="*/ 375504039 w 170"/>
                <a:gd name="T5" fmla="*/ 163811372 h 125"/>
                <a:gd name="T6" fmla="*/ 400705593 w 170"/>
                <a:gd name="T7" fmla="*/ 189012992 h 125"/>
                <a:gd name="T8" fmla="*/ 428426607 w 170"/>
                <a:gd name="T9" fmla="*/ 216734030 h 125"/>
                <a:gd name="T10" fmla="*/ 400705593 w 170"/>
                <a:gd name="T11" fmla="*/ 229335634 h 125"/>
                <a:gd name="T12" fmla="*/ 380544350 w 170"/>
                <a:gd name="T13" fmla="*/ 249496929 h 125"/>
                <a:gd name="T14" fmla="*/ 355342797 w 170"/>
                <a:gd name="T15" fmla="*/ 269658225 h 125"/>
                <a:gd name="T16" fmla="*/ 322579983 w 170"/>
                <a:gd name="T17" fmla="*/ 282258242 h 125"/>
                <a:gd name="T18" fmla="*/ 294857481 w 170"/>
                <a:gd name="T19" fmla="*/ 302419537 h 125"/>
                <a:gd name="T20" fmla="*/ 262096255 w 170"/>
                <a:gd name="T21" fmla="*/ 307459861 h 125"/>
                <a:gd name="T22" fmla="*/ 229333442 w 170"/>
                <a:gd name="T23" fmla="*/ 315021141 h 125"/>
                <a:gd name="T24" fmla="*/ 196572167 w 170"/>
                <a:gd name="T25" fmla="*/ 307459861 h 125"/>
                <a:gd name="T26" fmla="*/ 156249681 w 170"/>
                <a:gd name="T27" fmla="*/ 274698549 h 125"/>
                <a:gd name="T28" fmla="*/ 123486868 w 170"/>
                <a:gd name="T29" fmla="*/ 241935650 h 125"/>
                <a:gd name="T30" fmla="*/ 85685307 w 170"/>
                <a:gd name="T31" fmla="*/ 204133964 h 125"/>
                <a:gd name="T32" fmla="*/ 52924081 w 170"/>
                <a:gd name="T33" fmla="*/ 171371065 h 125"/>
                <a:gd name="T34" fmla="*/ 25201560 w 170"/>
                <a:gd name="T35" fmla="*/ 131048473 h 125"/>
                <a:gd name="T36" fmla="*/ 12601574 w 170"/>
                <a:gd name="T37" fmla="*/ 90725856 h 125"/>
                <a:gd name="T38" fmla="*/ 0 w 170"/>
                <a:gd name="T39" fmla="*/ 45362928 h 125"/>
                <a:gd name="T40" fmla="*/ 5040312 w 170"/>
                <a:gd name="T41" fmla="*/ 0 h 125"/>
                <a:gd name="T42" fmla="*/ 37801549 w 170"/>
                <a:gd name="T43" fmla="*/ 17641934 h 125"/>
                <a:gd name="T44" fmla="*/ 78124047 w 170"/>
                <a:gd name="T45" fmla="*/ 37803236 h 125"/>
                <a:gd name="T46" fmla="*/ 110886885 w 170"/>
                <a:gd name="T47" fmla="*/ 65524236 h 125"/>
                <a:gd name="T48" fmla="*/ 143648111 w 170"/>
                <a:gd name="T49" fmla="*/ 85685532 h 125"/>
                <a:gd name="T50" fmla="*/ 183972184 w 170"/>
                <a:gd name="T51" fmla="*/ 103327460 h 125"/>
                <a:gd name="T52" fmla="*/ 224293131 w 170"/>
                <a:gd name="T53" fmla="*/ 123488781 h 125"/>
                <a:gd name="T54" fmla="*/ 262096255 w 170"/>
                <a:gd name="T55" fmla="*/ 138609753 h 125"/>
                <a:gd name="T56" fmla="*/ 302418741 w 170"/>
                <a:gd name="T57" fmla="*/ 151209769 h 12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0"/>
                <a:gd name="T88" fmla="*/ 0 h 125"/>
                <a:gd name="T89" fmla="*/ 170 w 170"/>
                <a:gd name="T90" fmla="*/ 125 h 12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0" h="125">
                  <a:moveTo>
                    <a:pt x="120" y="60"/>
                  </a:moveTo>
                  <a:lnTo>
                    <a:pt x="136" y="60"/>
                  </a:lnTo>
                  <a:lnTo>
                    <a:pt x="149" y="65"/>
                  </a:lnTo>
                  <a:lnTo>
                    <a:pt x="159" y="75"/>
                  </a:lnTo>
                  <a:lnTo>
                    <a:pt x="170" y="86"/>
                  </a:lnTo>
                  <a:lnTo>
                    <a:pt x="159" y="91"/>
                  </a:lnTo>
                  <a:lnTo>
                    <a:pt x="151" y="99"/>
                  </a:lnTo>
                  <a:lnTo>
                    <a:pt x="141" y="107"/>
                  </a:lnTo>
                  <a:lnTo>
                    <a:pt x="128" y="112"/>
                  </a:lnTo>
                  <a:lnTo>
                    <a:pt x="117" y="120"/>
                  </a:lnTo>
                  <a:lnTo>
                    <a:pt x="104" y="122"/>
                  </a:lnTo>
                  <a:lnTo>
                    <a:pt x="91" y="125"/>
                  </a:lnTo>
                  <a:lnTo>
                    <a:pt x="78" y="122"/>
                  </a:lnTo>
                  <a:lnTo>
                    <a:pt x="62" y="109"/>
                  </a:lnTo>
                  <a:lnTo>
                    <a:pt x="49" y="96"/>
                  </a:lnTo>
                  <a:lnTo>
                    <a:pt x="34" y="81"/>
                  </a:lnTo>
                  <a:lnTo>
                    <a:pt x="21" y="68"/>
                  </a:lnTo>
                  <a:lnTo>
                    <a:pt x="10" y="52"/>
                  </a:lnTo>
                  <a:lnTo>
                    <a:pt x="5" y="36"/>
                  </a:lnTo>
                  <a:lnTo>
                    <a:pt x="0" y="18"/>
                  </a:lnTo>
                  <a:lnTo>
                    <a:pt x="2" y="0"/>
                  </a:lnTo>
                  <a:lnTo>
                    <a:pt x="15" y="7"/>
                  </a:lnTo>
                  <a:lnTo>
                    <a:pt x="31" y="15"/>
                  </a:lnTo>
                  <a:lnTo>
                    <a:pt x="44" y="26"/>
                  </a:lnTo>
                  <a:lnTo>
                    <a:pt x="57" y="34"/>
                  </a:lnTo>
                  <a:lnTo>
                    <a:pt x="73" y="41"/>
                  </a:lnTo>
                  <a:lnTo>
                    <a:pt x="89" y="49"/>
                  </a:lnTo>
                  <a:lnTo>
                    <a:pt x="104" y="55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1652588" y="1454150"/>
              <a:ext cx="315913" cy="195263"/>
            </a:xfrm>
            <a:custGeom>
              <a:avLst/>
              <a:gdLst>
                <a:gd name="T0" fmla="*/ 501512726 w 199"/>
                <a:gd name="T1" fmla="*/ 204133972 h 123"/>
                <a:gd name="T2" fmla="*/ 488911135 w 199"/>
                <a:gd name="T3" fmla="*/ 249496939 h 123"/>
                <a:gd name="T4" fmla="*/ 453628902 w 199"/>
                <a:gd name="T5" fmla="*/ 269658235 h 123"/>
                <a:gd name="T6" fmla="*/ 415827205 w 199"/>
                <a:gd name="T7" fmla="*/ 282258252 h 123"/>
                <a:gd name="T8" fmla="*/ 383064338 w 199"/>
                <a:gd name="T9" fmla="*/ 309980829 h 123"/>
                <a:gd name="T10" fmla="*/ 317540192 w 199"/>
                <a:gd name="T11" fmla="*/ 309980829 h 123"/>
                <a:gd name="T12" fmla="*/ 277217640 w 199"/>
                <a:gd name="T13" fmla="*/ 264617911 h 123"/>
                <a:gd name="T14" fmla="*/ 236895089 w 199"/>
                <a:gd name="T15" fmla="*/ 224295318 h 123"/>
                <a:gd name="T16" fmla="*/ 191532169 w 199"/>
                <a:gd name="T17" fmla="*/ 191532368 h 123"/>
                <a:gd name="T18" fmla="*/ 151209618 w 199"/>
                <a:gd name="T19" fmla="*/ 158771054 h 123"/>
                <a:gd name="T20" fmla="*/ 105846747 w 199"/>
                <a:gd name="T21" fmla="*/ 126008154 h 123"/>
                <a:gd name="T22" fmla="*/ 65524171 w 199"/>
                <a:gd name="T23" fmla="*/ 93246815 h 123"/>
                <a:gd name="T24" fmla="*/ 27722560 w 199"/>
                <a:gd name="T25" fmla="*/ 52924222 h 123"/>
                <a:gd name="T26" fmla="*/ 0 w 199"/>
                <a:gd name="T27" fmla="*/ 0 h 123"/>
                <a:gd name="T28" fmla="*/ 65524171 w 199"/>
                <a:gd name="T29" fmla="*/ 25201627 h 123"/>
                <a:gd name="T30" fmla="*/ 126008023 w 199"/>
                <a:gd name="T31" fmla="*/ 45362930 h 123"/>
                <a:gd name="T32" fmla="*/ 191532169 w 199"/>
                <a:gd name="T33" fmla="*/ 73085519 h 123"/>
                <a:gd name="T34" fmla="*/ 249496680 w 199"/>
                <a:gd name="T35" fmla="*/ 98287140 h 123"/>
                <a:gd name="T36" fmla="*/ 309980507 w 199"/>
                <a:gd name="T37" fmla="*/ 126008154 h 123"/>
                <a:gd name="T38" fmla="*/ 375504653 w 199"/>
                <a:gd name="T39" fmla="*/ 151209774 h 123"/>
                <a:gd name="T40" fmla="*/ 435988580 w 199"/>
                <a:gd name="T41" fmla="*/ 178932351 h 123"/>
                <a:gd name="T42" fmla="*/ 501512726 w 199"/>
                <a:gd name="T43" fmla="*/ 204133972 h 12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99"/>
                <a:gd name="T67" fmla="*/ 0 h 123"/>
                <a:gd name="T68" fmla="*/ 199 w 199"/>
                <a:gd name="T69" fmla="*/ 123 h 12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99" h="123">
                  <a:moveTo>
                    <a:pt x="199" y="81"/>
                  </a:moveTo>
                  <a:lnTo>
                    <a:pt x="194" y="99"/>
                  </a:lnTo>
                  <a:lnTo>
                    <a:pt x="180" y="107"/>
                  </a:lnTo>
                  <a:lnTo>
                    <a:pt x="165" y="112"/>
                  </a:lnTo>
                  <a:lnTo>
                    <a:pt x="152" y="123"/>
                  </a:lnTo>
                  <a:lnTo>
                    <a:pt x="126" y="123"/>
                  </a:lnTo>
                  <a:lnTo>
                    <a:pt x="110" y="105"/>
                  </a:lnTo>
                  <a:lnTo>
                    <a:pt x="94" y="89"/>
                  </a:lnTo>
                  <a:lnTo>
                    <a:pt x="76" y="76"/>
                  </a:lnTo>
                  <a:lnTo>
                    <a:pt x="60" y="63"/>
                  </a:lnTo>
                  <a:lnTo>
                    <a:pt x="42" y="50"/>
                  </a:lnTo>
                  <a:lnTo>
                    <a:pt x="26" y="37"/>
                  </a:lnTo>
                  <a:lnTo>
                    <a:pt x="11" y="21"/>
                  </a:lnTo>
                  <a:lnTo>
                    <a:pt x="0" y="0"/>
                  </a:lnTo>
                  <a:lnTo>
                    <a:pt x="26" y="10"/>
                  </a:lnTo>
                  <a:lnTo>
                    <a:pt x="50" y="18"/>
                  </a:lnTo>
                  <a:lnTo>
                    <a:pt x="76" y="29"/>
                  </a:lnTo>
                  <a:lnTo>
                    <a:pt x="99" y="39"/>
                  </a:lnTo>
                  <a:lnTo>
                    <a:pt x="123" y="50"/>
                  </a:lnTo>
                  <a:lnTo>
                    <a:pt x="149" y="60"/>
                  </a:lnTo>
                  <a:lnTo>
                    <a:pt x="173" y="71"/>
                  </a:lnTo>
                  <a:lnTo>
                    <a:pt x="199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3390900" y="1454150"/>
              <a:ext cx="128588" cy="61913"/>
            </a:xfrm>
            <a:custGeom>
              <a:avLst/>
              <a:gdLst>
                <a:gd name="T0" fmla="*/ 204134216 w 81"/>
                <a:gd name="T1" fmla="*/ 52924507 h 39"/>
                <a:gd name="T2" fmla="*/ 171371276 w 81"/>
                <a:gd name="T3" fmla="*/ 85685996 h 39"/>
                <a:gd name="T4" fmla="*/ 126008305 w 81"/>
                <a:gd name="T5" fmla="*/ 98287668 h 39"/>
                <a:gd name="T6" fmla="*/ 73085606 w 81"/>
                <a:gd name="T7" fmla="*/ 98287668 h 39"/>
                <a:gd name="T8" fmla="*/ 25201657 w 81"/>
                <a:gd name="T9" fmla="*/ 93247316 h 39"/>
                <a:gd name="T10" fmla="*/ 0 w 81"/>
                <a:gd name="T11" fmla="*/ 65524591 h 39"/>
                <a:gd name="T12" fmla="*/ 25201657 w 81"/>
                <a:gd name="T13" fmla="*/ 65524591 h 39"/>
                <a:gd name="T14" fmla="*/ 52924286 w 81"/>
                <a:gd name="T15" fmla="*/ 52924507 h 39"/>
                <a:gd name="T16" fmla="*/ 78125937 w 81"/>
                <a:gd name="T17" fmla="*/ 40322822 h 39"/>
                <a:gd name="T18" fmla="*/ 105846984 w 81"/>
                <a:gd name="T19" fmla="*/ 20161411 h 39"/>
                <a:gd name="T20" fmla="*/ 131048635 w 81"/>
                <a:gd name="T21" fmla="*/ 0 h 39"/>
                <a:gd name="T22" fmla="*/ 158771245 w 81"/>
                <a:gd name="T23" fmla="*/ 0 h 39"/>
                <a:gd name="T24" fmla="*/ 183972896 w 81"/>
                <a:gd name="T25" fmla="*/ 12601675 h 39"/>
                <a:gd name="T26" fmla="*/ 204134216 w 81"/>
                <a:gd name="T27" fmla="*/ 5292450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1"/>
                <a:gd name="T43" fmla="*/ 0 h 39"/>
                <a:gd name="T44" fmla="*/ 81 w 81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1" h="39">
                  <a:moveTo>
                    <a:pt x="81" y="21"/>
                  </a:moveTo>
                  <a:lnTo>
                    <a:pt x="68" y="34"/>
                  </a:lnTo>
                  <a:lnTo>
                    <a:pt x="50" y="39"/>
                  </a:lnTo>
                  <a:lnTo>
                    <a:pt x="29" y="39"/>
                  </a:lnTo>
                  <a:lnTo>
                    <a:pt x="10" y="37"/>
                  </a:lnTo>
                  <a:lnTo>
                    <a:pt x="0" y="26"/>
                  </a:lnTo>
                  <a:lnTo>
                    <a:pt x="10" y="26"/>
                  </a:lnTo>
                  <a:lnTo>
                    <a:pt x="21" y="21"/>
                  </a:lnTo>
                  <a:lnTo>
                    <a:pt x="31" y="16"/>
                  </a:lnTo>
                  <a:lnTo>
                    <a:pt x="42" y="8"/>
                  </a:lnTo>
                  <a:lnTo>
                    <a:pt x="52" y="0"/>
                  </a:lnTo>
                  <a:lnTo>
                    <a:pt x="63" y="0"/>
                  </a:lnTo>
                  <a:lnTo>
                    <a:pt x="73" y="5"/>
                  </a:lnTo>
                  <a:lnTo>
                    <a:pt x="81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2830513" y="1544638"/>
              <a:ext cx="427038" cy="195263"/>
            </a:xfrm>
            <a:custGeom>
              <a:avLst/>
              <a:gdLst>
                <a:gd name="T0" fmla="*/ 640120345 w 269"/>
                <a:gd name="T1" fmla="*/ 211693714 h 123"/>
                <a:gd name="T2" fmla="*/ 677923510 w 269"/>
                <a:gd name="T3" fmla="*/ 231855010 h 123"/>
                <a:gd name="T4" fmla="*/ 660281609 w 269"/>
                <a:gd name="T5" fmla="*/ 244456615 h 123"/>
                <a:gd name="T6" fmla="*/ 632560665 w 269"/>
                <a:gd name="T7" fmla="*/ 264617911 h 123"/>
                <a:gd name="T8" fmla="*/ 607359084 w 269"/>
                <a:gd name="T9" fmla="*/ 277217928 h 123"/>
                <a:gd name="T10" fmla="*/ 587197819 w 269"/>
                <a:gd name="T11" fmla="*/ 284779208 h 123"/>
                <a:gd name="T12" fmla="*/ 559475287 w 269"/>
                <a:gd name="T13" fmla="*/ 297379224 h 123"/>
                <a:gd name="T14" fmla="*/ 534273707 w 269"/>
                <a:gd name="T15" fmla="*/ 304940504 h 123"/>
                <a:gd name="T16" fmla="*/ 506552762 w 269"/>
                <a:gd name="T17" fmla="*/ 304940504 h 123"/>
                <a:gd name="T18" fmla="*/ 481351181 w 269"/>
                <a:gd name="T19" fmla="*/ 309980829 h 123"/>
                <a:gd name="T20" fmla="*/ 420867388 w 269"/>
                <a:gd name="T21" fmla="*/ 272177604 h 123"/>
                <a:gd name="T22" fmla="*/ 355343179 w 269"/>
                <a:gd name="T23" fmla="*/ 239416290 h 123"/>
                <a:gd name="T24" fmla="*/ 297378750 w 269"/>
                <a:gd name="T25" fmla="*/ 211693714 h 123"/>
                <a:gd name="T26" fmla="*/ 231854640 w 269"/>
                <a:gd name="T27" fmla="*/ 178932351 h 123"/>
                <a:gd name="T28" fmla="*/ 171370797 w 269"/>
                <a:gd name="T29" fmla="*/ 146169450 h 123"/>
                <a:gd name="T30" fmla="*/ 113407956 w 269"/>
                <a:gd name="T31" fmla="*/ 113408137 h 123"/>
                <a:gd name="T32" fmla="*/ 52924138 w 269"/>
                <a:gd name="T33" fmla="*/ 68045195 h 123"/>
                <a:gd name="T34" fmla="*/ 0 w 269"/>
                <a:gd name="T35" fmla="*/ 15120979 h 123"/>
                <a:gd name="T36" fmla="*/ 27722545 w 269"/>
                <a:gd name="T37" fmla="*/ 0 h 123"/>
                <a:gd name="T38" fmla="*/ 98286983 w 269"/>
                <a:gd name="T39" fmla="*/ 40322606 h 123"/>
                <a:gd name="T40" fmla="*/ 171370797 w 269"/>
                <a:gd name="T41" fmla="*/ 73085519 h 123"/>
                <a:gd name="T42" fmla="*/ 244456225 w 269"/>
                <a:gd name="T43" fmla="*/ 113408137 h 123"/>
                <a:gd name="T44" fmla="*/ 322580331 w 269"/>
                <a:gd name="T45" fmla="*/ 146169450 h 123"/>
                <a:gd name="T46" fmla="*/ 395665708 w 269"/>
                <a:gd name="T47" fmla="*/ 171371071 h 123"/>
                <a:gd name="T48" fmla="*/ 473789913 w 269"/>
                <a:gd name="T49" fmla="*/ 199093648 h 123"/>
                <a:gd name="T50" fmla="*/ 554434971 w 269"/>
                <a:gd name="T51" fmla="*/ 211693714 h 123"/>
                <a:gd name="T52" fmla="*/ 640120345 w 269"/>
                <a:gd name="T53" fmla="*/ 211693714 h 12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69"/>
                <a:gd name="T82" fmla="*/ 0 h 123"/>
                <a:gd name="T83" fmla="*/ 269 w 269"/>
                <a:gd name="T84" fmla="*/ 123 h 12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69" h="123">
                  <a:moveTo>
                    <a:pt x="254" y="84"/>
                  </a:moveTo>
                  <a:lnTo>
                    <a:pt x="269" y="92"/>
                  </a:lnTo>
                  <a:lnTo>
                    <a:pt x="262" y="97"/>
                  </a:lnTo>
                  <a:lnTo>
                    <a:pt x="251" y="105"/>
                  </a:lnTo>
                  <a:lnTo>
                    <a:pt x="241" y="110"/>
                  </a:lnTo>
                  <a:lnTo>
                    <a:pt x="233" y="113"/>
                  </a:lnTo>
                  <a:lnTo>
                    <a:pt x="222" y="118"/>
                  </a:lnTo>
                  <a:lnTo>
                    <a:pt x="212" y="121"/>
                  </a:lnTo>
                  <a:lnTo>
                    <a:pt x="201" y="121"/>
                  </a:lnTo>
                  <a:lnTo>
                    <a:pt x="191" y="123"/>
                  </a:lnTo>
                  <a:lnTo>
                    <a:pt x="167" y="108"/>
                  </a:lnTo>
                  <a:lnTo>
                    <a:pt x="141" y="95"/>
                  </a:lnTo>
                  <a:lnTo>
                    <a:pt x="118" y="84"/>
                  </a:lnTo>
                  <a:lnTo>
                    <a:pt x="92" y="71"/>
                  </a:lnTo>
                  <a:lnTo>
                    <a:pt x="68" y="58"/>
                  </a:lnTo>
                  <a:lnTo>
                    <a:pt x="45" y="45"/>
                  </a:lnTo>
                  <a:lnTo>
                    <a:pt x="21" y="27"/>
                  </a:lnTo>
                  <a:lnTo>
                    <a:pt x="0" y="6"/>
                  </a:lnTo>
                  <a:lnTo>
                    <a:pt x="11" y="0"/>
                  </a:lnTo>
                  <a:lnTo>
                    <a:pt x="39" y="16"/>
                  </a:lnTo>
                  <a:lnTo>
                    <a:pt x="68" y="29"/>
                  </a:lnTo>
                  <a:lnTo>
                    <a:pt x="97" y="45"/>
                  </a:lnTo>
                  <a:lnTo>
                    <a:pt x="128" y="58"/>
                  </a:lnTo>
                  <a:lnTo>
                    <a:pt x="157" y="68"/>
                  </a:lnTo>
                  <a:lnTo>
                    <a:pt x="188" y="79"/>
                  </a:lnTo>
                  <a:lnTo>
                    <a:pt x="220" y="84"/>
                  </a:lnTo>
                  <a:lnTo>
                    <a:pt x="254" y="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5281613" y="1582738"/>
              <a:ext cx="42863" cy="20638"/>
            </a:xfrm>
            <a:custGeom>
              <a:avLst/>
              <a:gdLst>
                <a:gd name="T0" fmla="*/ 68045812 w 27"/>
                <a:gd name="T1" fmla="*/ 0 h 13"/>
                <a:gd name="T2" fmla="*/ 52924702 w 27"/>
                <a:gd name="T3" fmla="*/ 12601880 h 13"/>
                <a:gd name="T4" fmla="*/ 40322971 w 27"/>
                <a:gd name="T5" fmla="*/ 20161739 h 13"/>
                <a:gd name="T6" fmla="*/ 20161486 w 27"/>
                <a:gd name="T7" fmla="*/ 25202172 h 13"/>
                <a:gd name="T8" fmla="*/ 0 w 27"/>
                <a:gd name="T9" fmla="*/ 32763622 h 13"/>
                <a:gd name="T10" fmla="*/ 15121116 w 27"/>
                <a:gd name="T11" fmla="*/ 20161739 h 13"/>
                <a:gd name="T12" fmla="*/ 27722840 w 27"/>
                <a:gd name="T13" fmla="*/ 12601880 h 13"/>
                <a:gd name="T14" fmla="*/ 47884320 w 27"/>
                <a:gd name="T15" fmla="*/ 0 h 13"/>
                <a:gd name="T16" fmla="*/ 68045812 w 27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"/>
                <a:gd name="T28" fmla="*/ 0 h 13"/>
                <a:gd name="T29" fmla="*/ 27 w 27"/>
                <a:gd name="T30" fmla="*/ 13 h 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" h="13">
                  <a:moveTo>
                    <a:pt x="27" y="0"/>
                  </a:moveTo>
                  <a:lnTo>
                    <a:pt x="21" y="5"/>
                  </a:lnTo>
                  <a:lnTo>
                    <a:pt x="16" y="8"/>
                  </a:lnTo>
                  <a:lnTo>
                    <a:pt x="8" y="10"/>
                  </a:lnTo>
                  <a:lnTo>
                    <a:pt x="0" y="13"/>
                  </a:lnTo>
                  <a:lnTo>
                    <a:pt x="6" y="8"/>
                  </a:lnTo>
                  <a:lnTo>
                    <a:pt x="11" y="5"/>
                  </a:lnTo>
                  <a:lnTo>
                    <a:pt x="19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5357813" y="1595438"/>
              <a:ext cx="239713" cy="136525"/>
            </a:xfrm>
            <a:custGeom>
              <a:avLst/>
              <a:gdLst>
                <a:gd name="T0" fmla="*/ 380545127 w 151"/>
                <a:gd name="T1" fmla="*/ 40322498 h 86"/>
                <a:gd name="T2" fmla="*/ 327620963 w 151"/>
                <a:gd name="T3" fmla="*/ 57962804 h 86"/>
                <a:gd name="T4" fmla="*/ 282258074 w 151"/>
                <a:gd name="T5" fmla="*/ 78124047 h 86"/>
                <a:gd name="T6" fmla="*/ 229335497 w 151"/>
                <a:gd name="T7" fmla="*/ 105846575 h 86"/>
                <a:gd name="T8" fmla="*/ 183972559 w 151"/>
                <a:gd name="T9" fmla="*/ 131048128 h 86"/>
                <a:gd name="T10" fmla="*/ 136088716 w 151"/>
                <a:gd name="T11" fmla="*/ 158769043 h 86"/>
                <a:gd name="T12" fmla="*/ 90725802 w 151"/>
                <a:gd name="T13" fmla="*/ 183972184 h 86"/>
                <a:gd name="T14" fmla="*/ 45362901 w 151"/>
                <a:gd name="T15" fmla="*/ 204133427 h 86"/>
                <a:gd name="T16" fmla="*/ 0 w 151"/>
                <a:gd name="T17" fmla="*/ 216733460 h 86"/>
                <a:gd name="T18" fmla="*/ 12601599 w 151"/>
                <a:gd name="T19" fmla="*/ 183972184 h 86"/>
                <a:gd name="T20" fmla="*/ 32762892 w 151"/>
                <a:gd name="T21" fmla="*/ 158769043 h 86"/>
                <a:gd name="T22" fmla="*/ 50403222 w 151"/>
                <a:gd name="T23" fmla="*/ 138607800 h 86"/>
                <a:gd name="T24" fmla="*/ 83166115 w 151"/>
                <a:gd name="T25" fmla="*/ 118446558 h 86"/>
                <a:gd name="T26" fmla="*/ 118448386 w 151"/>
                <a:gd name="T27" fmla="*/ 105846575 h 86"/>
                <a:gd name="T28" fmla="*/ 143649991 w 151"/>
                <a:gd name="T29" fmla="*/ 90725618 h 86"/>
                <a:gd name="T30" fmla="*/ 176411284 w 151"/>
                <a:gd name="T31" fmla="*/ 78124047 h 86"/>
                <a:gd name="T32" fmla="*/ 204133843 w 151"/>
                <a:gd name="T33" fmla="*/ 65524064 h 86"/>
                <a:gd name="T34" fmla="*/ 249496781 w 151"/>
                <a:gd name="T35" fmla="*/ 52924081 h 86"/>
                <a:gd name="T36" fmla="*/ 294859670 w 151"/>
                <a:gd name="T37" fmla="*/ 32761238 h 86"/>
                <a:gd name="T38" fmla="*/ 335182238 w 151"/>
                <a:gd name="T39" fmla="*/ 12601574 h 86"/>
                <a:gd name="T40" fmla="*/ 380545127 w 151"/>
                <a:gd name="T41" fmla="*/ 0 h 86"/>
                <a:gd name="T42" fmla="*/ 380545127 w 151"/>
                <a:gd name="T43" fmla="*/ 40322498 h 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1"/>
                <a:gd name="T67" fmla="*/ 0 h 86"/>
                <a:gd name="T68" fmla="*/ 151 w 151"/>
                <a:gd name="T69" fmla="*/ 86 h 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1" h="86">
                  <a:moveTo>
                    <a:pt x="151" y="16"/>
                  </a:moveTo>
                  <a:lnTo>
                    <a:pt x="130" y="23"/>
                  </a:lnTo>
                  <a:lnTo>
                    <a:pt x="112" y="31"/>
                  </a:lnTo>
                  <a:lnTo>
                    <a:pt x="91" y="42"/>
                  </a:lnTo>
                  <a:lnTo>
                    <a:pt x="73" y="52"/>
                  </a:lnTo>
                  <a:lnTo>
                    <a:pt x="54" y="63"/>
                  </a:lnTo>
                  <a:lnTo>
                    <a:pt x="36" y="73"/>
                  </a:lnTo>
                  <a:lnTo>
                    <a:pt x="18" y="81"/>
                  </a:lnTo>
                  <a:lnTo>
                    <a:pt x="0" y="86"/>
                  </a:lnTo>
                  <a:lnTo>
                    <a:pt x="5" y="73"/>
                  </a:lnTo>
                  <a:lnTo>
                    <a:pt x="13" y="63"/>
                  </a:lnTo>
                  <a:lnTo>
                    <a:pt x="20" y="55"/>
                  </a:lnTo>
                  <a:lnTo>
                    <a:pt x="33" y="47"/>
                  </a:lnTo>
                  <a:lnTo>
                    <a:pt x="47" y="42"/>
                  </a:lnTo>
                  <a:lnTo>
                    <a:pt x="57" y="36"/>
                  </a:lnTo>
                  <a:lnTo>
                    <a:pt x="70" y="31"/>
                  </a:lnTo>
                  <a:lnTo>
                    <a:pt x="81" y="26"/>
                  </a:lnTo>
                  <a:lnTo>
                    <a:pt x="99" y="21"/>
                  </a:lnTo>
                  <a:lnTo>
                    <a:pt x="117" y="13"/>
                  </a:lnTo>
                  <a:lnTo>
                    <a:pt x="133" y="5"/>
                  </a:lnTo>
                  <a:lnTo>
                    <a:pt x="151" y="0"/>
                  </a:lnTo>
                  <a:lnTo>
                    <a:pt x="151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1490663" y="1603375"/>
              <a:ext cx="277813" cy="169863"/>
            </a:xfrm>
            <a:custGeom>
              <a:avLst/>
              <a:gdLst>
                <a:gd name="T0" fmla="*/ 441028976 w 175"/>
                <a:gd name="T1" fmla="*/ 163811435 h 107"/>
                <a:gd name="T2" fmla="*/ 428427383 w 175"/>
                <a:gd name="T3" fmla="*/ 204134042 h 107"/>
                <a:gd name="T4" fmla="*/ 403225684 w 175"/>
                <a:gd name="T5" fmla="*/ 224295395 h 107"/>
                <a:gd name="T6" fmla="*/ 370464399 w 175"/>
                <a:gd name="T7" fmla="*/ 249497025 h 107"/>
                <a:gd name="T8" fmla="*/ 342741847 w 175"/>
                <a:gd name="T9" fmla="*/ 269658329 h 107"/>
                <a:gd name="T10" fmla="*/ 297378968 w 175"/>
                <a:gd name="T11" fmla="*/ 236895416 h 107"/>
                <a:gd name="T12" fmla="*/ 244456404 w 175"/>
                <a:gd name="T13" fmla="*/ 204134042 h 107"/>
                <a:gd name="T14" fmla="*/ 191532203 w 175"/>
                <a:gd name="T15" fmla="*/ 171371130 h 107"/>
                <a:gd name="T16" fmla="*/ 146169324 w 175"/>
                <a:gd name="T17" fmla="*/ 146169501 h 107"/>
                <a:gd name="T18" fmla="*/ 98287055 w 175"/>
                <a:gd name="T19" fmla="*/ 113408176 h 107"/>
                <a:gd name="T20" fmla="*/ 60483863 w 175"/>
                <a:gd name="T21" fmla="*/ 78125870 h 107"/>
                <a:gd name="T22" fmla="*/ 27722565 w 175"/>
                <a:gd name="T23" fmla="*/ 40322620 h 107"/>
                <a:gd name="T24" fmla="*/ 0 w 175"/>
                <a:gd name="T25" fmla="*/ 0 h 107"/>
                <a:gd name="T26" fmla="*/ 60483863 w 175"/>
                <a:gd name="T27" fmla="*/ 12601612 h 107"/>
                <a:gd name="T28" fmla="*/ 118448359 w 175"/>
                <a:gd name="T29" fmla="*/ 32762924 h 107"/>
                <a:gd name="T30" fmla="*/ 171370923 w 175"/>
                <a:gd name="T31" fmla="*/ 52924240 h 107"/>
                <a:gd name="T32" fmla="*/ 231854811 w 175"/>
                <a:gd name="T33" fmla="*/ 73085544 h 107"/>
                <a:gd name="T34" fmla="*/ 284778962 w 175"/>
                <a:gd name="T35" fmla="*/ 93246848 h 107"/>
                <a:gd name="T36" fmla="*/ 337701527 w 175"/>
                <a:gd name="T37" fmla="*/ 118448502 h 107"/>
                <a:gd name="T38" fmla="*/ 388104725 w 175"/>
                <a:gd name="T39" fmla="*/ 138609806 h 107"/>
                <a:gd name="T40" fmla="*/ 441028976 w 175"/>
                <a:gd name="T41" fmla="*/ 163811435 h 1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5"/>
                <a:gd name="T64" fmla="*/ 0 h 107"/>
                <a:gd name="T65" fmla="*/ 175 w 175"/>
                <a:gd name="T66" fmla="*/ 107 h 1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5" h="107">
                  <a:moveTo>
                    <a:pt x="175" y="65"/>
                  </a:moveTo>
                  <a:lnTo>
                    <a:pt x="170" y="81"/>
                  </a:lnTo>
                  <a:lnTo>
                    <a:pt x="160" y="89"/>
                  </a:lnTo>
                  <a:lnTo>
                    <a:pt x="147" y="99"/>
                  </a:lnTo>
                  <a:lnTo>
                    <a:pt x="136" y="107"/>
                  </a:lnTo>
                  <a:lnTo>
                    <a:pt x="118" y="94"/>
                  </a:lnTo>
                  <a:lnTo>
                    <a:pt x="97" y="81"/>
                  </a:lnTo>
                  <a:lnTo>
                    <a:pt x="76" y="68"/>
                  </a:lnTo>
                  <a:lnTo>
                    <a:pt x="58" y="58"/>
                  </a:lnTo>
                  <a:lnTo>
                    <a:pt x="39" y="45"/>
                  </a:lnTo>
                  <a:lnTo>
                    <a:pt x="24" y="31"/>
                  </a:lnTo>
                  <a:lnTo>
                    <a:pt x="11" y="16"/>
                  </a:lnTo>
                  <a:lnTo>
                    <a:pt x="0" y="0"/>
                  </a:lnTo>
                  <a:lnTo>
                    <a:pt x="24" y="5"/>
                  </a:lnTo>
                  <a:lnTo>
                    <a:pt x="47" y="13"/>
                  </a:lnTo>
                  <a:lnTo>
                    <a:pt x="68" y="21"/>
                  </a:lnTo>
                  <a:lnTo>
                    <a:pt x="92" y="29"/>
                  </a:lnTo>
                  <a:lnTo>
                    <a:pt x="113" y="37"/>
                  </a:lnTo>
                  <a:lnTo>
                    <a:pt x="134" y="47"/>
                  </a:lnTo>
                  <a:lnTo>
                    <a:pt x="154" y="55"/>
                  </a:lnTo>
                  <a:lnTo>
                    <a:pt x="175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6016625" y="1636713"/>
              <a:ext cx="327025" cy="244475"/>
            </a:xfrm>
            <a:custGeom>
              <a:avLst/>
              <a:gdLst>
                <a:gd name="T0" fmla="*/ 519152232 w 206"/>
                <a:gd name="T1" fmla="*/ 0 h 154"/>
                <a:gd name="T2" fmla="*/ 493950677 w 206"/>
                <a:gd name="T3" fmla="*/ 65524061 h 154"/>
                <a:gd name="T4" fmla="*/ 453628189 w 206"/>
                <a:gd name="T5" fmla="*/ 126007812 h 154"/>
                <a:gd name="T6" fmla="*/ 408265291 w 206"/>
                <a:gd name="T7" fmla="*/ 178931866 h 154"/>
                <a:gd name="T8" fmla="*/ 355342819 w 206"/>
                <a:gd name="T9" fmla="*/ 224293123 h 154"/>
                <a:gd name="T10" fmla="*/ 297378449 w 206"/>
                <a:gd name="T11" fmla="*/ 269655917 h 154"/>
                <a:gd name="T12" fmla="*/ 236894717 w 206"/>
                <a:gd name="T13" fmla="*/ 309978401 h 154"/>
                <a:gd name="T14" fmla="*/ 178931884 w 206"/>
                <a:gd name="T15" fmla="*/ 350302473 h 154"/>
                <a:gd name="T16" fmla="*/ 118448152 w 206"/>
                <a:gd name="T17" fmla="*/ 388104008 h 154"/>
                <a:gd name="T18" fmla="*/ 73083741 w 206"/>
                <a:gd name="T19" fmla="*/ 362902455 h 154"/>
                <a:gd name="T20" fmla="*/ 45362811 w 206"/>
                <a:gd name="T21" fmla="*/ 317539661 h 154"/>
                <a:gd name="T22" fmla="*/ 25201561 w 206"/>
                <a:gd name="T23" fmla="*/ 264615607 h 154"/>
                <a:gd name="T24" fmla="*/ 0 w 206"/>
                <a:gd name="T25" fmla="*/ 216733451 h 154"/>
                <a:gd name="T26" fmla="*/ 25201561 w 206"/>
                <a:gd name="T27" fmla="*/ 196572159 h 154"/>
                <a:gd name="T28" fmla="*/ 52924084 w 206"/>
                <a:gd name="T29" fmla="*/ 183972177 h 154"/>
                <a:gd name="T30" fmla="*/ 78124052 w 206"/>
                <a:gd name="T31" fmla="*/ 171370607 h 154"/>
                <a:gd name="T32" fmla="*/ 110886892 w 206"/>
                <a:gd name="T33" fmla="*/ 158769037 h 154"/>
                <a:gd name="T34" fmla="*/ 138607809 w 206"/>
                <a:gd name="T35" fmla="*/ 151209365 h 154"/>
                <a:gd name="T36" fmla="*/ 163810951 w 206"/>
                <a:gd name="T37" fmla="*/ 151209365 h 154"/>
                <a:gd name="T38" fmla="*/ 196572179 w 206"/>
                <a:gd name="T39" fmla="*/ 151209365 h 154"/>
                <a:gd name="T40" fmla="*/ 224294733 w 206"/>
                <a:gd name="T41" fmla="*/ 151209365 h 154"/>
                <a:gd name="T42" fmla="*/ 257055961 w 206"/>
                <a:gd name="T43" fmla="*/ 126007812 h 154"/>
                <a:gd name="T44" fmla="*/ 297378449 w 206"/>
                <a:gd name="T45" fmla="*/ 98285286 h 154"/>
                <a:gd name="T46" fmla="*/ 330141264 w 206"/>
                <a:gd name="T47" fmla="*/ 78124044 h 154"/>
                <a:gd name="T48" fmla="*/ 367942803 w 206"/>
                <a:gd name="T49" fmla="*/ 60483751 h 154"/>
                <a:gd name="T50" fmla="*/ 408265291 w 206"/>
                <a:gd name="T51" fmla="*/ 45362807 h 154"/>
                <a:gd name="T52" fmla="*/ 448587878 w 206"/>
                <a:gd name="T53" fmla="*/ 25201559 h 154"/>
                <a:gd name="T54" fmla="*/ 481350693 w 206"/>
                <a:gd name="T55" fmla="*/ 12599986 h 154"/>
                <a:gd name="T56" fmla="*/ 519152232 w 206"/>
                <a:gd name="T57" fmla="*/ 0 h 1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6"/>
                <a:gd name="T88" fmla="*/ 0 h 154"/>
                <a:gd name="T89" fmla="*/ 206 w 206"/>
                <a:gd name="T90" fmla="*/ 154 h 15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6" h="154">
                  <a:moveTo>
                    <a:pt x="206" y="0"/>
                  </a:moveTo>
                  <a:lnTo>
                    <a:pt x="196" y="26"/>
                  </a:lnTo>
                  <a:lnTo>
                    <a:pt x="180" y="50"/>
                  </a:lnTo>
                  <a:lnTo>
                    <a:pt x="162" y="71"/>
                  </a:lnTo>
                  <a:lnTo>
                    <a:pt x="141" y="89"/>
                  </a:lnTo>
                  <a:lnTo>
                    <a:pt x="118" y="107"/>
                  </a:lnTo>
                  <a:lnTo>
                    <a:pt x="94" y="123"/>
                  </a:lnTo>
                  <a:lnTo>
                    <a:pt x="71" y="139"/>
                  </a:lnTo>
                  <a:lnTo>
                    <a:pt x="47" y="154"/>
                  </a:lnTo>
                  <a:lnTo>
                    <a:pt x="29" y="144"/>
                  </a:lnTo>
                  <a:lnTo>
                    <a:pt x="18" y="126"/>
                  </a:lnTo>
                  <a:lnTo>
                    <a:pt x="10" y="105"/>
                  </a:lnTo>
                  <a:lnTo>
                    <a:pt x="0" y="86"/>
                  </a:lnTo>
                  <a:lnTo>
                    <a:pt x="10" y="78"/>
                  </a:lnTo>
                  <a:lnTo>
                    <a:pt x="21" y="73"/>
                  </a:lnTo>
                  <a:lnTo>
                    <a:pt x="31" y="68"/>
                  </a:lnTo>
                  <a:lnTo>
                    <a:pt x="44" y="63"/>
                  </a:lnTo>
                  <a:lnTo>
                    <a:pt x="55" y="60"/>
                  </a:lnTo>
                  <a:lnTo>
                    <a:pt x="65" y="60"/>
                  </a:lnTo>
                  <a:lnTo>
                    <a:pt x="78" y="60"/>
                  </a:lnTo>
                  <a:lnTo>
                    <a:pt x="89" y="60"/>
                  </a:lnTo>
                  <a:lnTo>
                    <a:pt x="102" y="50"/>
                  </a:lnTo>
                  <a:lnTo>
                    <a:pt x="118" y="39"/>
                  </a:lnTo>
                  <a:lnTo>
                    <a:pt x="131" y="31"/>
                  </a:lnTo>
                  <a:lnTo>
                    <a:pt x="146" y="24"/>
                  </a:lnTo>
                  <a:lnTo>
                    <a:pt x="162" y="18"/>
                  </a:lnTo>
                  <a:lnTo>
                    <a:pt x="178" y="10"/>
                  </a:lnTo>
                  <a:lnTo>
                    <a:pt x="191" y="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2727325" y="1677988"/>
              <a:ext cx="323850" cy="153988"/>
            </a:xfrm>
            <a:custGeom>
              <a:avLst/>
              <a:gdLst>
                <a:gd name="T0" fmla="*/ 514111920 w 204"/>
                <a:gd name="T1" fmla="*/ 231855154 h 97"/>
                <a:gd name="T2" fmla="*/ 466229759 w 204"/>
                <a:gd name="T3" fmla="*/ 244456766 h 97"/>
                <a:gd name="T4" fmla="*/ 420866960 w 204"/>
                <a:gd name="T5" fmla="*/ 244456766 h 97"/>
                <a:gd name="T6" fmla="*/ 380544373 w 204"/>
                <a:gd name="T7" fmla="*/ 231855154 h 97"/>
                <a:gd name="T8" fmla="*/ 342741247 w 204"/>
                <a:gd name="T9" fmla="*/ 211693845 h 97"/>
                <a:gd name="T10" fmla="*/ 297378448 w 204"/>
                <a:gd name="T11" fmla="*/ 183972789 h 97"/>
                <a:gd name="T12" fmla="*/ 257055960 w 204"/>
                <a:gd name="T13" fmla="*/ 158771153 h 97"/>
                <a:gd name="T14" fmla="*/ 211693161 w 204"/>
                <a:gd name="T15" fmla="*/ 138609844 h 97"/>
                <a:gd name="T16" fmla="*/ 163810951 w 204"/>
                <a:gd name="T17" fmla="*/ 126008232 h 97"/>
                <a:gd name="T18" fmla="*/ 0 w 204"/>
                <a:gd name="T19" fmla="*/ 20161315 h 97"/>
                <a:gd name="T20" fmla="*/ 7561263 w 204"/>
                <a:gd name="T21" fmla="*/ 0 h 97"/>
                <a:gd name="T22" fmla="*/ 73083740 w 204"/>
                <a:gd name="T23" fmla="*/ 20161315 h 97"/>
                <a:gd name="T24" fmla="*/ 143648119 w 204"/>
                <a:gd name="T25" fmla="*/ 45362958 h 97"/>
                <a:gd name="T26" fmla="*/ 211693161 w 204"/>
                <a:gd name="T27" fmla="*/ 65524279 h 97"/>
                <a:gd name="T28" fmla="*/ 282257515 w 204"/>
                <a:gd name="T29" fmla="*/ 93246873 h 97"/>
                <a:gd name="T30" fmla="*/ 342741247 w 204"/>
                <a:gd name="T31" fmla="*/ 118448534 h 97"/>
                <a:gd name="T32" fmla="*/ 408265290 w 204"/>
                <a:gd name="T33" fmla="*/ 151209868 h 97"/>
                <a:gd name="T34" fmla="*/ 461189448 w 204"/>
                <a:gd name="T35" fmla="*/ 191532486 h 97"/>
                <a:gd name="T36" fmla="*/ 514111920 w 204"/>
                <a:gd name="T37" fmla="*/ 231855154 h 9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4"/>
                <a:gd name="T58" fmla="*/ 0 h 97"/>
                <a:gd name="T59" fmla="*/ 204 w 204"/>
                <a:gd name="T60" fmla="*/ 97 h 9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4" h="97">
                  <a:moveTo>
                    <a:pt x="204" y="92"/>
                  </a:moveTo>
                  <a:lnTo>
                    <a:pt x="185" y="97"/>
                  </a:lnTo>
                  <a:lnTo>
                    <a:pt x="167" y="97"/>
                  </a:lnTo>
                  <a:lnTo>
                    <a:pt x="151" y="92"/>
                  </a:lnTo>
                  <a:lnTo>
                    <a:pt x="136" y="84"/>
                  </a:lnTo>
                  <a:lnTo>
                    <a:pt x="118" y="73"/>
                  </a:lnTo>
                  <a:lnTo>
                    <a:pt x="102" y="63"/>
                  </a:lnTo>
                  <a:lnTo>
                    <a:pt x="84" y="55"/>
                  </a:lnTo>
                  <a:lnTo>
                    <a:pt x="65" y="50"/>
                  </a:lnTo>
                  <a:lnTo>
                    <a:pt x="0" y="8"/>
                  </a:lnTo>
                  <a:lnTo>
                    <a:pt x="3" y="0"/>
                  </a:lnTo>
                  <a:lnTo>
                    <a:pt x="29" y="8"/>
                  </a:lnTo>
                  <a:lnTo>
                    <a:pt x="57" y="18"/>
                  </a:lnTo>
                  <a:lnTo>
                    <a:pt x="84" y="26"/>
                  </a:lnTo>
                  <a:lnTo>
                    <a:pt x="112" y="37"/>
                  </a:lnTo>
                  <a:lnTo>
                    <a:pt x="136" y="47"/>
                  </a:lnTo>
                  <a:lnTo>
                    <a:pt x="162" y="60"/>
                  </a:lnTo>
                  <a:lnTo>
                    <a:pt x="183" y="76"/>
                  </a:lnTo>
                  <a:lnTo>
                    <a:pt x="204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3689350" y="1682750"/>
              <a:ext cx="141288" cy="74613"/>
            </a:xfrm>
            <a:custGeom>
              <a:avLst/>
              <a:gdLst>
                <a:gd name="T0" fmla="*/ 224295516 w 89"/>
                <a:gd name="T1" fmla="*/ 25201729 h 47"/>
                <a:gd name="T2" fmla="*/ 199093823 w 89"/>
                <a:gd name="T3" fmla="*/ 57964782 h 47"/>
                <a:gd name="T4" fmla="*/ 178932509 w 89"/>
                <a:gd name="T5" fmla="*/ 98287539 h 47"/>
                <a:gd name="T6" fmla="*/ 151209908 w 89"/>
                <a:gd name="T7" fmla="*/ 118448942 h 47"/>
                <a:gd name="T8" fmla="*/ 113408237 w 89"/>
                <a:gd name="T9" fmla="*/ 105847287 h 47"/>
                <a:gd name="T10" fmla="*/ 73085583 w 89"/>
                <a:gd name="T11" fmla="*/ 85685884 h 47"/>
                <a:gd name="T12" fmla="*/ 27722614 w 89"/>
                <a:gd name="T13" fmla="*/ 65524505 h 47"/>
                <a:gd name="T14" fmla="*/ 0 w 89"/>
                <a:gd name="T15" fmla="*/ 45363114 h 47"/>
                <a:gd name="T16" fmla="*/ 20161321 w 89"/>
                <a:gd name="T17" fmla="*/ 0 h 47"/>
                <a:gd name="T18" fmla="*/ 45362970 w 89"/>
                <a:gd name="T19" fmla="*/ 0 h 47"/>
                <a:gd name="T20" fmla="*/ 73085583 w 89"/>
                <a:gd name="T21" fmla="*/ 0 h 47"/>
                <a:gd name="T22" fmla="*/ 105846950 w 89"/>
                <a:gd name="T23" fmla="*/ 0 h 47"/>
                <a:gd name="T24" fmla="*/ 131048593 w 89"/>
                <a:gd name="T25" fmla="*/ 0 h 47"/>
                <a:gd name="T26" fmla="*/ 158771195 w 89"/>
                <a:gd name="T27" fmla="*/ 0 h 47"/>
                <a:gd name="T28" fmla="*/ 178932509 w 89"/>
                <a:gd name="T29" fmla="*/ 5040346 h 47"/>
                <a:gd name="T30" fmla="*/ 204134152 w 89"/>
                <a:gd name="T31" fmla="*/ 12601658 h 47"/>
                <a:gd name="T32" fmla="*/ 224295516 w 89"/>
                <a:gd name="T33" fmla="*/ 25201729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47"/>
                <a:gd name="T53" fmla="*/ 89 w 89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47">
                  <a:moveTo>
                    <a:pt x="89" y="10"/>
                  </a:moveTo>
                  <a:lnTo>
                    <a:pt x="79" y="23"/>
                  </a:lnTo>
                  <a:lnTo>
                    <a:pt x="71" y="39"/>
                  </a:lnTo>
                  <a:lnTo>
                    <a:pt x="60" y="47"/>
                  </a:lnTo>
                  <a:lnTo>
                    <a:pt x="45" y="42"/>
                  </a:lnTo>
                  <a:lnTo>
                    <a:pt x="29" y="34"/>
                  </a:lnTo>
                  <a:lnTo>
                    <a:pt x="11" y="26"/>
                  </a:lnTo>
                  <a:lnTo>
                    <a:pt x="0" y="18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3" y="0"/>
                  </a:lnTo>
                  <a:lnTo>
                    <a:pt x="71" y="2"/>
                  </a:lnTo>
                  <a:lnTo>
                    <a:pt x="81" y="5"/>
                  </a:lnTo>
                  <a:lnTo>
                    <a:pt x="8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1338263" y="1724025"/>
              <a:ext cx="277813" cy="198438"/>
            </a:xfrm>
            <a:custGeom>
              <a:avLst/>
              <a:gdLst>
                <a:gd name="T0" fmla="*/ 441028976 w 175"/>
                <a:gd name="T1" fmla="*/ 163811372 h 125"/>
                <a:gd name="T2" fmla="*/ 420867697 w 175"/>
                <a:gd name="T3" fmla="*/ 204133964 h 125"/>
                <a:gd name="T4" fmla="*/ 393145045 w 175"/>
                <a:gd name="T5" fmla="*/ 244456605 h 125"/>
                <a:gd name="T6" fmla="*/ 355343440 w 175"/>
                <a:gd name="T7" fmla="*/ 277217918 h 125"/>
                <a:gd name="T8" fmla="*/ 322580567 w 175"/>
                <a:gd name="T9" fmla="*/ 315021141 h 125"/>
                <a:gd name="T10" fmla="*/ 269658003 w 175"/>
                <a:gd name="T11" fmla="*/ 315021141 h 125"/>
                <a:gd name="T12" fmla="*/ 236895130 w 175"/>
                <a:gd name="T13" fmla="*/ 269658225 h 125"/>
                <a:gd name="T14" fmla="*/ 196572522 w 175"/>
                <a:gd name="T15" fmla="*/ 229335634 h 125"/>
                <a:gd name="T16" fmla="*/ 163811237 w 175"/>
                <a:gd name="T17" fmla="*/ 196572684 h 125"/>
                <a:gd name="T18" fmla="*/ 123488679 w 175"/>
                <a:gd name="T19" fmla="*/ 163811372 h 125"/>
                <a:gd name="T20" fmla="*/ 90725781 w 175"/>
                <a:gd name="T21" fmla="*/ 126008149 h 125"/>
                <a:gd name="T22" fmla="*/ 50403211 w 175"/>
                <a:gd name="T23" fmla="*/ 93246812 h 125"/>
                <a:gd name="T24" fmla="*/ 25201605 w 175"/>
                <a:gd name="T25" fmla="*/ 45362928 h 125"/>
                <a:gd name="T26" fmla="*/ 0 w 175"/>
                <a:gd name="T27" fmla="*/ 0 h 125"/>
                <a:gd name="T28" fmla="*/ 57964496 w 175"/>
                <a:gd name="T29" fmla="*/ 12601607 h 125"/>
                <a:gd name="T30" fmla="*/ 110887086 w 175"/>
                <a:gd name="T31" fmla="*/ 32762912 h 125"/>
                <a:gd name="T32" fmla="*/ 171370923 w 175"/>
                <a:gd name="T33" fmla="*/ 52924220 h 125"/>
                <a:gd name="T34" fmla="*/ 221774171 w 175"/>
                <a:gd name="T35" fmla="*/ 78125840 h 125"/>
                <a:gd name="T36" fmla="*/ 274698323 w 175"/>
                <a:gd name="T37" fmla="*/ 105846853 h 125"/>
                <a:gd name="T38" fmla="*/ 327620887 w 175"/>
                <a:gd name="T39" fmla="*/ 126008149 h 125"/>
                <a:gd name="T40" fmla="*/ 388104725 w 175"/>
                <a:gd name="T41" fmla="*/ 143650076 h 125"/>
                <a:gd name="T42" fmla="*/ 441028976 w 175"/>
                <a:gd name="T43" fmla="*/ 163811372 h 1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25"/>
                <a:gd name="T68" fmla="*/ 175 w 175"/>
                <a:gd name="T69" fmla="*/ 125 h 1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25">
                  <a:moveTo>
                    <a:pt x="175" y="65"/>
                  </a:moveTo>
                  <a:lnTo>
                    <a:pt x="167" y="81"/>
                  </a:lnTo>
                  <a:lnTo>
                    <a:pt x="156" y="97"/>
                  </a:lnTo>
                  <a:lnTo>
                    <a:pt x="141" y="110"/>
                  </a:lnTo>
                  <a:lnTo>
                    <a:pt x="128" y="125"/>
                  </a:lnTo>
                  <a:lnTo>
                    <a:pt x="107" y="125"/>
                  </a:lnTo>
                  <a:lnTo>
                    <a:pt x="94" y="107"/>
                  </a:lnTo>
                  <a:lnTo>
                    <a:pt x="78" y="91"/>
                  </a:lnTo>
                  <a:lnTo>
                    <a:pt x="65" y="78"/>
                  </a:lnTo>
                  <a:lnTo>
                    <a:pt x="49" y="65"/>
                  </a:lnTo>
                  <a:lnTo>
                    <a:pt x="36" y="50"/>
                  </a:lnTo>
                  <a:lnTo>
                    <a:pt x="20" y="37"/>
                  </a:lnTo>
                  <a:lnTo>
                    <a:pt x="10" y="18"/>
                  </a:lnTo>
                  <a:lnTo>
                    <a:pt x="0" y="0"/>
                  </a:lnTo>
                  <a:lnTo>
                    <a:pt x="23" y="5"/>
                  </a:lnTo>
                  <a:lnTo>
                    <a:pt x="44" y="13"/>
                  </a:lnTo>
                  <a:lnTo>
                    <a:pt x="68" y="21"/>
                  </a:lnTo>
                  <a:lnTo>
                    <a:pt x="88" y="31"/>
                  </a:lnTo>
                  <a:lnTo>
                    <a:pt x="109" y="42"/>
                  </a:lnTo>
                  <a:lnTo>
                    <a:pt x="130" y="50"/>
                  </a:lnTo>
                  <a:lnTo>
                    <a:pt x="154" y="57"/>
                  </a:lnTo>
                  <a:lnTo>
                    <a:pt x="175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6149975" y="1731963"/>
              <a:ext cx="368300" cy="319088"/>
            </a:xfrm>
            <a:custGeom>
              <a:avLst/>
              <a:gdLst>
                <a:gd name="T0" fmla="*/ 584676295 w 232"/>
                <a:gd name="T1" fmla="*/ 0 h 201"/>
                <a:gd name="T2" fmla="*/ 544353805 w 232"/>
                <a:gd name="T3" fmla="*/ 80645127 h 201"/>
                <a:gd name="T4" fmla="*/ 498991005 w 232"/>
                <a:gd name="T5" fmla="*/ 151209616 h 201"/>
                <a:gd name="T6" fmla="*/ 441028220 w 232"/>
                <a:gd name="T7" fmla="*/ 224295083 h 201"/>
                <a:gd name="T8" fmla="*/ 380544387 w 232"/>
                <a:gd name="T9" fmla="*/ 289819228 h 201"/>
                <a:gd name="T10" fmla="*/ 307459081 w 232"/>
                <a:gd name="T11" fmla="*/ 355343373 h 201"/>
                <a:gd name="T12" fmla="*/ 236894724 w 232"/>
                <a:gd name="T13" fmla="*/ 415827200 h 201"/>
                <a:gd name="T14" fmla="*/ 156249696 w 232"/>
                <a:gd name="T15" fmla="*/ 468749853 h 201"/>
                <a:gd name="T16" fmla="*/ 78124054 w 232"/>
                <a:gd name="T17" fmla="*/ 506553038 h 201"/>
                <a:gd name="T18" fmla="*/ 50403124 w 232"/>
                <a:gd name="T19" fmla="*/ 481351444 h 201"/>
                <a:gd name="T20" fmla="*/ 25201562 w 232"/>
                <a:gd name="T21" fmla="*/ 448588578 h 201"/>
                <a:gd name="T22" fmla="*/ 5040313 w 232"/>
                <a:gd name="T23" fmla="*/ 415827200 h 201"/>
                <a:gd name="T24" fmla="*/ 0 w 232"/>
                <a:gd name="T25" fmla="*/ 375504649 h 201"/>
                <a:gd name="T26" fmla="*/ 70564381 w 232"/>
                <a:gd name="T27" fmla="*/ 330141779 h 201"/>
                <a:gd name="T28" fmla="*/ 143649712 w 232"/>
                <a:gd name="T29" fmla="*/ 277217637 h 201"/>
                <a:gd name="T30" fmla="*/ 216733480 w 232"/>
                <a:gd name="T31" fmla="*/ 231854767 h 201"/>
                <a:gd name="T32" fmla="*/ 294857509 w 232"/>
                <a:gd name="T33" fmla="*/ 183972482 h 201"/>
                <a:gd name="T34" fmla="*/ 367942815 w 232"/>
                <a:gd name="T35" fmla="*/ 131048340 h 201"/>
                <a:gd name="T36" fmla="*/ 441028220 w 232"/>
                <a:gd name="T37" fmla="*/ 85685446 h 201"/>
                <a:gd name="T38" fmla="*/ 511592576 w 232"/>
                <a:gd name="T39" fmla="*/ 45362882 h 201"/>
                <a:gd name="T40" fmla="*/ 584676295 w 232"/>
                <a:gd name="T41" fmla="*/ 0 h 2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2"/>
                <a:gd name="T64" fmla="*/ 0 h 201"/>
                <a:gd name="T65" fmla="*/ 232 w 232"/>
                <a:gd name="T66" fmla="*/ 201 h 2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2" h="201">
                  <a:moveTo>
                    <a:pt x="232" y="0"/>
                  </a:moveTo>
                  <a:lnTo>
                    <a:pt x="216" y="32"/>
                  </a:lnTo>
                  <a:lnTo>
                    <a:pt x="198" y="60"/>
                  </a:lnTo>
                  <a:lnTo>
                    <a:pt x="175" y="89"/>
                  </a:lnTo>
                  <a:lnTo>
                    <a:pt x="151" y="115"/>
                  </a:lnTo>
                  <a:lnTo>
                    <a:pt x="122" y="141"/>
                  </a:lnTo>
                  <a:lnTo>
                    <a:pt x="94" y="165"/>
                  </a:lnTo>
                  <a:lnTo>
                    <a:pt x="62" y="186"/>
                  </a:lnTo>
                  <a:lnTo>
                    <a:pt x="31" y="201"/>
                  </a:lnTo>
                  <a:lnTo>
                    <a:pt x="20" y="191"/>
                  </a:lnTo>
                  <a:lnTo>
                    <a:pt x="10" y="178"/>
                  </a:lnTo>
                  <a:lnTo>
                    <a:pt x="2" y="165"/>
                  </a:lnTo>
                  <a:lnTo>
                    <a:pt x="0" y="149"/>
                  </a:lnTo>
                  <a:lnTo>
                    <a:pt x="28" y="131"/>
                  </a:lnTo>
                  <a:lnTo>
                    <a:pt x="57" y="110"/>
                  </a:lnTo>
                  <a:lnTo>
                    <a:pt x="86" y="92"/>
                  </a:lnTo>
                  <a:lnTo>
                    <a:pt x="117" y="73"/>
                  </a:lnTo>
                  <a:lnTo>
                    <a:pt x="146" y="52"/>
                  </a:lnTo>
                  <a:lnTo>
                    <a:pt x="175" y="34"/>
                  </a:lnTo>
                  <a:lnTo>
                    <a:pt x="203" y="18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2544763" y="1806575"/>
              <a:ext cx="385763" cy="146050"/>
            </a:xfrm>
            <a:custGeom>
              <a:avLst/>
              <a:gdLst>
                <a:gd name="T0" fmla="*/ 612399601 w 243"/>
                <a:gd name="T1" fmla="*/ 166330307 h 92"/>
                <a:gd name="T2" fmla="*/ 567036741 w 243"/>
                <a:gd name="T3" fmla="*/ 211693154 h 92"/>
                <a:gd name="T4" fmla="*/ 519152928 w 243"/>
                <a:gd name="T5" fmla="*/ 231854397 h 92"/>
                <a:gd name="T6" fmla="*/ 466230386 w 243"/>
                <a:gd name="T7" fmla="*/ 231854397 h 92"/>
                <a:gd name="T8" fmla="*/ 408265838 w 243"/>
                <a:gd name="T9" fmla="*/ 211693154 h 92"/>
                <a:gd name="T10" fmla="*/ 347782025 w 243"/>
                <a:gd name="T11" fmla="*/ 191531861 h 92"/>
                <a:gd name="T12" fmla="*/ 289819165 w 243"/>
                <a:gd name="T13" fmla="*/ 166330307 h 92"/>
                <a:gd name="T14" fmla="*/ 236895034 w 243"/>
                <a:gd name="T15" fmla="*/ 138607804 h 92"/>
                <a:gd name="T16" fmla="*/ 183972442 w 243"/>
                <a:gd name="T17" fmla="*/ 118446560 h 92"/>
                <a:gd name="T18" fmla="*/ 0 w 243"/>
                <a:gd name="T19" fmla="*/ 0 h 92"/>
                <a:gd name="T20" fmla="*/ 85685427 w 243"/>
                <a:gd name="T21" fmla="*/ 0 h 92"/>
                <a:gd name="T22" fmla="*/ 163811171 w 243"/>
                <a:gd name="T23" fmla="*/ 12601574 h 92"/>
                <a:gd name="T24" fmla="*/ 244456305 w 243"/>
                <a:gd name="T25" fmla="*/ 32761239 h 92"/>
                <a:gd name="T26" fmla="*/ 315020753 w 243"/>
                <a:gd name="T27" fmla="*/ 52924082 h 92"/>
                <a:gd name="T28" fmla="*/ 395665838 w 243"/>
                <a:gd name="T29" fmla="*/ 80644998 h 92"/>
                <a:gd name="T30" fmla="*/ 466230386 w 243"/>
                <a:gd name="T31" fmla="*/ 105846577 h 92"/>
                <a:gd name="T32" fmla="*/ 539314199 w 243"/>
                <a:gd name="T33" fmla="*/ 138607804 h 92"/>
                <a:gd name="T34" fmla="*/ 612399601 w 243"/>
                <a:gd name="T35" fmla="*/ 16633030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3"/>
                <a:gd name="T55" fmla="*/ 0 h 92"/>
                <a:gd name="T56" fmla="*/ 243 w 243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3" h="92">
                  <a:moveTo>
                    <a:pt x="243" y="66"/>
                  </a:moveTo>
                  <a:lnTo>
                    <a:pt x="225" y="84"/>
                  </a:lnTo>
                  <a:lnTo>
                    <a:pt x="206" y="92"/>
                  </a:lnTo>
                  <a:lnTo>
                    <a:pt x="185" y="92"/>
                  </a:lnTo>
                  <a:lnTo>
                    <a:pt x="162" y="84"/>
                  </a:lnTo>
                  <a:lnTo>
                    <a:pt x="138" y="76"/>
                  </a:lnTo>
                  <a:lnTo>
                    <a:pt x="115" y="66"/>
                  </a:lnTo>
                  <a:lnTo>
                    <a:pt x="94" y="55"/>
                  </a:lnTo>
                  <a:lnTo>
                    <a:pt x="73" y="47"/>
                  </a:lnTo>
                  <a:lnTo>
                    <a:pt x="0" y="0"/>
                  </a:lnTo>
                  <a:lnTo>
                    <a:pt x="34" y="0"/>
                  </a:lnTo>
                  <a:lnTo>
                    <a:pt x="65" y="5"/>
                  </a:lnTo>
                  <a:lnTo>
                    <a:pt x="97" y="13"/>
                  </a:lnTo>
                  <a:lnTo>
                    <a:pt x="125" y="21"/>
                  </a:lnTo>
                  <a:lnTo>
                    <a:pt x="157" y="32"/>
                  </a:lnTo>
                  <a:lnTo>
                    <a:pt x="185" y="42"/>
                  </a:lnTo>
                  <a:lnTo>
                    <a:pt x="214" y="55"/>
                  </a:lnTo>
                  <a:lnTo>
                    <a:pt x="243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3578225" y="1806575"/>
              <a:ext cx="173038" cy="79375"/>
            </a:xfrm>
            <a:custGeom>
              <a:avLst/>
              <a:gdLst>
                <a:gd name="T0" fmla="*/ 262097033 w 109"/>
                <a:gd name="T1" fmla="*/ 7561263 h 50"/>
                <a:gd name="T2" fmla="*/ 274698641 w 109"/>
                <a:gd name="T3" fmla="*/ 47883760 h 50"/>
                <a:gd name="T4" fmla="*/ 269658315 w 109"/>
                <a:gd name="T5" fmla="*/ 80645000 h 50"/>
                <a:gd name="T6" fmla="*/ 241935731 w 109"/>
                <a:gd name="T7" fmla="*/ 105846580 h 50"/>
                <a:gd name="T8" fmla="*/ 209174408 w 109"/>
                <a:gd name="T9" fmla="*/ 126007824 h 50"/>
                <a:gd name="T10" fmla="*/ 183972730 w 109"/>
                <a:gd name="T11" fmla="*/ 105846580 h 50"/>
                <a:gd name="T12" fmla="*/ 156250145 w 109"/>
                <a:gd name="T13" fmla="*/ 85685311 h 50"/>
                <a:gd name="T14" fmla="*/ 123488822 w 109"/>
                <a:gd name="T15" fmla="*/ 73083740 h 50"/>
                <a:gd name="T16" fmla="*/ 98287169 w 109"/>
                <a:gd name="T17" fmla="*/ 60483756 h 50"/>
                <a:gd name="T18" fmla="*/ 70564584 w 109"/>
                <a:gd name="T19" fmla="*/ 47883760 h 50"/>
                <a:gd name="T20" fmla="*/ 45362943 w 109"/>
                <a:gd name="T21" fmla="*/ 32761240 h 50"/>
                <a:gd name="T22" fmla="*/ 17641940 w 109"/>
                <a:gd name="T23" fmla="*/ 20161250 h 50"/>
                <a:gd name="T24" fmla="*/ 0 w 109"/>
                <a:gd name="T25" fmla="*/ 0 h 50"/>
                <a:gd name="T26" fmla="*/ 32762923 w 109"/>
                <a:gd name="T27" fmla="*/ 0 h 50"/>
                <a:gd name="T28" fmla="*/ 65524258 w 109"/>
                <a:gd name="T29" fmla="*/ 7561263 h 50"/>
                <a:gd name="T30" fmla="*/ 98287169 w 109"/>
                <a:gd name="T31" fmla="*/ 12601574 h 50"/>
                <a:gd name="T32" fmla="*/ 131048517 w 109"/>
                <a:gd name="T33" fmla="*/ 12601574 h 50"/>
                <a:gd name="T34" fmla="*/ 163811427 w 109"/>
                <a:gd name="T35" fmla="*/ 20161250 h 50"/>
                <a:gd name="T36" fmla="*/ 196572750 w 109"/>
                <a:gd name="T37" fmla="*/ 20161250 h 50"/>
                <a:gd name="T38" fmla="*/ 229335710 w 109"/>
                <a:gd name="T39" fmla="*/ 12601574 h 50"/>
                <a:gd name="T40" fmla="*/ 262097033 w 109"/>
                <a:gd name="T41" fmla="*/ 7561263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9"/>
                <a:gd name="T64" fmla="*/ 0 h 50"/>
                <a:gd name="T65" fmla="*/ 109 w 109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9" h="50">
                  <a:moveTo>
                    <a:pt x="104" y="3"/>
                  </a:moveTo>
                  <a:lnTo>
                    <a:pt x="109" y="19"/>
                  </a:lnTo>
                  <a:lnTo>
                    <a:pt x="107" y="32"/>
                  </a:lnTo>
                  <a:lnTo>
                    <a:pt x="96" y="42"/>
                  </a:lnTo>
                  <a:lnTo>
                    <a:pt x="83" y="50"/>
                  </a:lnTo>
                  <a:lnTo>
                    <a:pt x="73" y="42"/>
                  </a:lnTo>
                  <a:lnTo>
                    <a:pt x="62" y="34"/>
                  </a:lnTo>
                  <a:lnTo>
                    <a:pt x="49" y="29"/>
                  </a:lnTo>
                  <a:lnTo>
                    <a:pt x="39" y="24"/>
                  </a:lnTo>
                  <a:lnTo>
                    <a:pt x="28" y="19"/>
                  </a:lnTo>
                  <a:lnTo>
                    <a:pt x="18" y="13"/>
                  </a:lnTo>
                  <a:lnTo>
                    <a:pt x="7" y="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26" y="3"/>
                  </a:lnTo>
                  <a:lnTo>
                    <a:pt x="39" y="5"/>
                  </a:lnTo>
                  <a:lnTo>
                    <a:pt x="52" y="5"/>
                  </a:lnTo>
                  <a:lnTo>
                    <a:pt x="65" y="8"/>
                  </a:lnTo>
                  <a:lnTo>
                    <a:pt x="78" y="8"/>
                  </a:lnTo>
                  <a:lnTo>
                    <a:pt x="91" y="5"/>
                  </a:lnTo>
                  <a:lnTo>
                    <a:pt x="10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1192213" y="1901825"/>
              <a:ext cx="274638" cy="153988"/>
            </a:xfrm>
            <a:custGeom>
              <a:avLst/>
              <a:gdLst>
                <a:gd name="T0" fmla="*/ 435988663 w 173"/>
                <a:gd name="T1" fmla="*/ 118448534 h 97"/>
                <a:gd name="T2" fmla="*/ 428427390 w 173"/>
                <a:gd name="T3" fmla="*/ 158771153 h 97"/>
                <a:gd name="T4" fmla="*/ 403225691 w 173"/>
                <a:gd name="T5" fmla="*/ 191532486 h 97"/>
                <a:gd name="T6" fmla="*/ 367943452 w 173"/>
                <a:gd name="T7" fmla="*/ 224295457 h 97"/>
                <a:gd name="T8" fmla="*/ 342741852 w 173"/>
                <a:gd name="T9" fmla="*/ 244456766 h 97"/>
                <a:gd name="T10" fmla="*/ 0 w 173"/>
                <a:gd name="T11" fmla="*/ 40322631 h 97"/>
                <a:gd name="T12" fmla="*/ 12601597 w 173"/>
                <a:gd name="T13" fmla="*/ 0 h 97"/>
                <a:gd name="T14" fmla="*/ 60483864 w 173"/>
                <a:gd name="T15" fmla="*/ 20161315 h 97"/>
                <a:gd name="T16" fmla="*/ 113408041 w 173"/>
                <a:gd name="T17" fmla="*/ 32762933 h 97"/>
                <a:gd name="T18" fmla="*/ 171370926 w 173"/>
                <a:gd name="T19" fmla="*/ 40322631 h 97"/>
                <a:gd name="T20" fmla="*/ 231854815 w 173"/>
                <a:gd name="T21" fmla="*/ 47883915 h 97"/>
                <a:gd name="T22" fmla="*/ 282258014 w 173"/>
                <a:gd name="T23" fmla="*/ 52924255 h 97"/>
                <a:gd name="T24" fmla="*/ 342741852 w 173"/>
                <a:gd name="T25" fmla="*/ 60483952 h 97"/>
                <a:gd name="T26" fmla="*/ 388104731 w 173"/>
                <a:gd name="T27" fmla="*/ 85685589 h 97"/>
                <a:gd name="T28" fmla="*/ 435988663 w 173"/>
                <a:gd name="T29" fmla="*/ 118448534 h 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3"/>
                <a:gd name="T46" fmla="*/ 0 h 97"/>
                <a:gd name="T47" fmla="*/ 173 w 173"/>
                <a:gd name="T48" fmla="*/ 97 h 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3" h="97">
                  <a:moveTo>
                    <a:pt x="173" y="47"/>
                  </a:moveTo>
                  <a:lnTo>
                    <a:pt x="170" y="63"/>
                  </a:lnTo>
                  <a:lnTo>
                    <a:pt x="160" y="76"/>
                  </a:lnTo>
                  <a:lnTo>
                    <a:pt x="146" y="89"/>
                  </a:lnTo>
                  <a:lnTo>
                    <a:pt x="136" y="97"/>
                  </a:lnTo>
                  <a:lnTo>
                    <a:pt x="0" y="16"/>
                  </a:lnTo>
                  <a:lnTo>
                    <a:pt x="5" y="0"/>
                  </a:lnTo>
                  <a:lnTo>
                    <a:pt x="24" y="8"/>
                  </a:lnTo>
                  <a:lnTo>
                    <a:pt x="45" y="13"/>
                  </a:lnTo>
                  <a:lnTo>
                    <a:pt x="68" y="16"/>
                  </a:lnTo>
                  <a:lnTo>
                    <a:pt x="92" y="19"/>
                  </a:lnTo>
                  <a:lnTo>
                    <a:pt x="112" y="21"/>
                  </a:lnTo>
                  <a:lnTo>
                    <a:pt x="136" y="24"/>
                  </a:lnTo>
                  <a:lnTo>
                    <a:pt x="154" y="34"/>
                  </a:lnTo>
                  <a:lnTo>
                    <a:pt x="173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2282825" y="1901825"/>
              <a:ext cx="514350" cy="207963"/>
            </a:xfrm>
            <a:custGeom>
              <a:avLst/>
              <a:gdLst>
                <a:gd name="T0" fmla="*/ 816530516 w 324"/>
                <a:gd name="T1" fmla="*/ 211693635 h 131"/>
                <a:gd name="T2" fmla="*/ 798890222 w 324"/>
                <a:gd name="T3" fmla="*/ 236895246 h 131"/>
                <a:gd name="T4" fmla="*/ 778728980 w 324"/>
                <a:gd name="T5" fmla="*/ 272177502 h 131"/>
                <a:gd name="T6" fmla="*/ 758567738 w 324"/>
                <a:gd name="T7" fmla="*/ 304940390 h 131"/>
                <a:gd name="T8" fmla="*/ 730845236 w 324"/>
                <a:gd name="T9" fmla="*/ 330142002 h 131"/>
                <a:gd name="T10" fmla="*/ 632558385 w 324"/>
                <a:gd name="T11" fmla="*/ 297379113 h 131"/>
                <a:gd name="T12" fmla="*/ 541832794 w 324"/>
                <a:gd name="T13" fmla="*/ 264617812 h 131"/>
                <a:gd name="T14" fmla="*/ 448587842 w 324"/>
                <a:gd name="T15" fmla="*/ 219254912 h 131"/>
                <a:gd name="T16" fmla="*/ 355342790 w 324"/>
                <a:gd name="T17" fmla="*/ 178932284 h 131"/>
                <a:gd name="T18" fmla="*/ 264615612 w 324"/>
                <a:gd name="T19" fmla="*/ 138609706 h 131"/>
                <a:gd name="T20" fmla="*/ 178931870 w 324"/>
                <a:gd name="T21" fmla="*/ 93246781 h 131"/>
                <a:gd name="T22" fmla="*/ 85685305 w 324"/>
                <a:gd name="T23" fmla="*/ 52924202 h 131"/>
                <a:gd name="T24" fmla="*/ 0 w 324"/>
                <a:gd name="T25" fmla="*/ 15120973 h 131"/>
                <a:gd name="T26" fmla="*/ 20161249 w 324"/>
                <a:gd name="T27" fmla="*/ 0 h 131"/>
                <a:gd name="T28" fmla="*/ 118446555 w 324"/>
                <a:gd name="T29" fmla="*/ 32762901 h 131"/>
                <a:gd name="T30" fmla="*/ 219252817 w 324"/>
                <a:gd name="T31" fmla="*/ 60483892 h 131"/>
                <a:gd name="T32" fmla="*/ 317539667 w 324"/>
                <a:gd name="T33" fmla="*/ 85685503 h 131"/>
                <a:gd name="T34" fmla="*/ 415824930 w 324"/>
                <a:gd name="T35" fmla="*/ 113408094 h 131"/>
                <a:gd name="T36" fmla="*/ 514111880 w 324"/>
                <a:gd name="T37" fmla="*/ 138609706 h 131"/>
                <a:gd name="T38" fmla="*/ 619958402 w 324"/>
                <a:gd name="T39" fmla="*/ 158770995 h 131"/>
                <a:gd name="T40" fmla="*/ 718245253 w 324"/>
                <a:gd name="T41" fmla="*/ 186491974 h 131"/>
                <a:gd name="T42" fmla="*/ 816530516 w 324"/>
                <a:gd name="T43" fmla="*/ 211693635 h 1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4"/>
                <a:gd name="T67" fmla="*/ 0 h 131"/>
                <a:gd name="T68" fmla="*/ 324 w 324"/>
                <a:gd name="T69" fmla="*/ 131 h 1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4" h="131">
                  <a:moveTo>
                    <a:pt x="324" y="84"/>
                  </a:moveTo>
                  <a:lnTo>
                    <a:pt x="317" y="94"/>
                  </a:lnTo>
                  <a:lnTo>
                    <a:pt x="309" y="108"/>
                  </a:lnTo>
                  <a:lnTo>
                    <a:pt x="301" y="121"/>
                  </a:lnTo>
                  <a:lnTo>
                    <a:pt x="290" y="131"/>
                  </a:lnTo>
                  <a:lnTo>
                    <a:pt x="251" y="118"/>
                  </a:lnTo>
                  <a:lnTo>
                    <a:pt x="215" y="105"/>
                  </a:lnTo>
                  <a:lnTo>
                    <a:pt x="178" y="87"/>
                  </a:lnTo>
                  <a:lnTo>
                    <a:pt x="141" y="71"/>
                  </a:lnTo>
                  <a:lnTo>
                    <a:pt x="105" y="55"/>
                  </a:lnTo>
                  <a:lnTo>
                    <a:pt x="71" y="37"/>
                  </a:lnTo>
                  <a:lnTo>
                    <a:pt x="34" y="21"/>
                  </a:lnTo>
                  <a:lnTo>
                    <a:pt x="0" y="6"/>
                  </a:lnTo>
                  <a:lnTo>
                    <a:pt x="8" y="0"/>
                  </a:lnTo>
                  <a:lnTo>
                    <a:pt x="47" y="13"/>
                  </a:lnTo>
                  <a:lnTo>
                    <a:pt x="87" y="24"/>
                  </a:lnTo>
                  <a:lnTo>
                    <a:pt x="126" y="34"/>
                  </a:lnTo>
                  <a:lnTo>
                    <a:pt x="165" y="45"/>
                  </a:lnTo>
                  <a:lnTo>
                    <a:pt x="204" y="55"/>
                  </a:lnTo>
                  <a:lnTo>
                    <a:pt x="246" y="63"/>
                  </a:lnTo>
                  <a:lnTo>
                    <a:pt x="285" y="74"/>
                  </a:lnTo>
                  <a:lnTo>
                    <a:pt x="324" y="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6232525" y="1911350"/>
              <a:ext cx="385763" cy="319088"/>
            </a:xfrm>
            <a:custGeom>
              <a:avLst/>
              <a:gdLst>
                <a:gd name="T0" fmla="*/ 612399601 w 243"/>
                <a:gd name="T1" fmla="*/ 37803198 h 201"/>
                <a:gd name="T2" fmla="*/ 546875470 w 243"/>
                <a:gd name="T3" fmla="*/ 98287036 h 201"/>
                <a:gd name="T4" fmla="*/ 481351339 w 243"/>
                <a:gd name="T5" fmla="*/ 171370891 h 201"/>
                <a:gd name="T6" fmla="*/ 413306156 w 243"/>
                <a:gd name="T7" fmla="*/ 236895086 h 201"/>
                <a:gd name="T8" fmla="*/ 355343296 w 243"/>
                <a:gd name="T9" fmla="*/ 302419231 h 201"/>
                <a:gd name="T10" fmla="*/ 289819165 w 243"/>
                <a:gd name="T11" fmla="*/ 367943377 h 201"/>
                <a:gd name="T12" fmla="*/ 216733763 w 243"/>
                <a:gd name="T13" fmla="*/ 420867618 h 201"/>
                <a:gd name="T14" fmla="*/ 143649900 w 243"/>
                <a:gd name="T15" fmla="*/ 466230487 h 201"/>
                <a:gd name="T16" fmla="*/ 65524156 w 243"/>
                <a:gd name="T17" fmla="*/ 506553038 h 201"/>
                <a:gd name="T18" fmla="*/ 40322555 w 243"/>
                <a:gd name="T19" fmla="*/ 473790172 h 201"/>
                <a:gd name="T20" fmla="*/ 12601591 w 243"/>
                <a:gd name="T21" fmla="*/ 433467621 h 201"/>
                <a:gd name="T22" fmla="*/ 0 w 243"/>
                <a:gd name="T23" fmla="*/ 393144971 h 201"/>
                <a:gd name="T24" fmla="*/ 12601591 w 243"/>
                <a:gd name="T25" fmla="*/ 347782101 h 201"/>
                <a:gd name="T26" fmla="*/ 85685427 w 243"/>
                <a:gd name="T27" fmla="*/ 307459550 h 201"/>
                <a:gd name="T28" fmla="*/ 163811171 w 243"/>
                <a:gd name="T29" fmla="*/ 262096680 h 201"/>
                <a:gd name="T30" fmla="*/ 236895034 w 243"/>
                <a:gd name="T31" fmla="*/ 209174126 h 201"/>
                <a:gd name="T32" fmla="*/ 309980436 w 243"/>
                <a:gd name="T33" fmla="*/ 163811207 h 201"/>
                <a:gd name="T34" fmla="*/ 380544884 w 243"/>
                <a:gd name="T35" fmla="*/ 118448337 h 201"/>
                <a:gd name="T36" fmla="*/ 453628797 w 243"/>
                <a:gd name="T37" fmla="*/ 70564489 h 201"/>
                <a:gd name="T38" fmla="*/ 534273882 w 243"/>
                <a:gd name="T39" fmla="*/ 32762879 h 201"/>
                <a:gd name="T40" fmla="*/ 612399601 w 243"/>
                <a:gd name="T41" fmla="*/ 0 h 201"/>
                <a:gd name="T42" fmla="*/ 612399601 w 243"/>
                <a:gd name="T43" fmla="*/ 37803198 h 20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3"/>
                <a:gd name="T67" fmla="*/ 0 h 201"/>
                <a:gd name="T68" fmla="*/ 243 w 243"/>
                <a:gd name="T69" fmla="*/ 201 h 20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3" h="201">
                  <a:moveTo>
                    <a:pt x="243" y="15"/>
                  </a:moveTo>
                  <a:lnTo>
                    <a:pt x="217" y="39"/>
                  </a:lnTo>
                  <a:lnTo>
                    <a:pt x="191" y="68"/>
                  </a:lnTo>
                  <a:lnTo>
                    <a:pt x="164" y="94"/>
                  </a:lnTo>
                  <a:lnTo>
                    <a:pt x="141" y="120"/>
                  </a:lnTo>
                  <a:lnTo>
                    <a:pt x="115" y="146"/>
                  </a:lnTo>
                  <a:lnTo>
                    <a:pt x="86" y="167"/>
                  </a:lnTo>
                  <a:lnTo>
                    <a:pt x="57" y="185"/>
                  </a:lnTo>
                  <a:lnTo>
                    <a:pt x="26" y="201"/>
                  </a:lnTo>
                  <a:lnTo>
                    <a:pt x="16" y="188"/>
                  </a:lnTo>
                  <a:lnTo>
                    <a:pt x="5" y="172"/>
                  </a:lnTo>
                  <a:lnTo>
                    <a:pt x="0" y="156"/>
                  </a:lnTo>
                  <a:lnTo>
                    <a:pt x="5" y="138"/>
                  </a:lnTo>
                  <a:lnTo>
                    <a:pt x="34" y="122"/>
                  </a:lnTo>
                  <a:lnTo>
                    <a:pt x="65" y="104"/>
                  </a:lnTo>
                  <a:lnTo>
                    <a:pt x="94" y="83"/>
                  </a:lnTo>
                  <a:lnTo>
                    <a:pt x="123" y="65"/>
                  </a:lnTo>
                  <a:lnTo>
                    <a:pt x="151" y="47"/>
                  </a:lnTo>
                  <a:lnTo>
                    <a:pt x="180" y="28"/>
                  </a:lnTo>
                  <a:lnTo>
                    <a:pt x="212" y="13"/>
                  </a:lnTo>
                  <a:lnTo>
                    <a:pt x="243" y="0"/>
                  </a:lnTo>
                  <a:lnTo>
                    <a:pt x="243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3382963" y="1935163"/>
              <a:ext cx="290513" cy="100013"/>
            </a:xfrm>
            <a:custGeom>
              <a:avLst/>
              <a:gdLst>
                <a:gd name="T0" fmla="*/ 453628953 w 183"/>
                <a:gd name="T1" fmla="*/ 15121016 h 63"/>
                <a:gd name="T2" fmla="*/ 461190226 w 183"/>
                <a:gd name="T3" fmla="*/ 47884003 h 63"/>
                <a:gd name="T4" fmla="*/ 446069267 w 183"/>
                <a:gd name="T5" fmla="*/ 85685745 h 63"/>
                <a:gd name="T6" fmla="*/ 420867670 w 183"/>
                <a:gd name="T7" fmla="*/ 126008462 h 63"/>
                <a:gd name="T8" fmla="*/ 400706293 w 183"/>
                <a:gd name="T9" fmla="*/ 158771442 h 63"/>
                <a:gd name="T10" fmla="*/ 347782144 w 183"/>
                <a:gd name="T11" fmla="*/ 151210144 h 63"/>
                <a:gd name="T12" fmla="*/ 302419269 w 183"/>
                <a:gd name="T13" fmla="*/ 146169807 h 63"/>
                <a:gd name="T14" fmla="*/ 249496708 w 183"/>
                <a:gd name="T15" fmla="*/ 126008462 h 63"/>
                <a:gd name="T16" fmla="*/ 204133783 w 183"/>
                <a:gd name="T17" fmla="*/ 105847116 h 63"/>
                <a:gd name="T18" fmla="*/ 151209634 w 183"/>
                <a:gd name="T19" fmla="*/ 85685745 h 63"/>
                <a:gd name="T20" fmla="*/ 98287049 w 183"/>
                <a:gd name="T21" fmla="*/ 65524399 h 63"/>
                <a:gd name="T22" fmla="*/ 52924173 w 183"/>
                <a:gd name="T23" fmla="*/ 40322704 h 63"/>
                <a:gd name="T24" fmla="*/ 0 w 183"/>
                <a:gd name="T25" fmla="*/ 15121016 h 63"/>
                <a:gd name="T26" fmla="*/ 25201604 w 183"/>
                <a:gd name="T27" fmla="*/ 0 h 63"/>
                <a:gd name="T28" fmla="*/ 52924173 w 183"/>
                <a:gd name="T29" fmla="*/ 0 h 63"/>
                <a:gd name="T30" fmla="*/ 85685456 w 183"/>
                <a:gd name="T31" fmla="*/ 0 h 63"/>
                <a:gd name="T32" fmla="*/ 118448351 w 183"/>
                <a:gd name="T33" fmla="*/ 15121016 h 63"/>
                <a:gd name="T34" fmla="*/ 143649949 w 183"/>
                <a:gd name="T35" fmla="*/ 27722657 h 63"/>
                <a:gd name="T36" fmla="*/ 183972505 w 183"/>
                <a:gd name="T37" fmla="*/ 32762993 h 63"/>
                <a:gd name="T38" fmla="*/ 216733837 w 183"/>
                <a:gd name="T39" fmla="*/ 40322704 h 63"/>
                <a:gd name="T40" fmla="*/ 249496708 w 183"/>
                <a:gd name="T41" fmla="*/ 40322704 h 63"/>
                <a:gd name="T42" fmla="*/ 277217671 w 183"/>
                <a:gd name="T43" fmla="*/ 32762993 h 63"/>
                <a:gd name="T44" fmla="*/ 294859583 w 183"/>
                <a:gd name="T45" fmla="*/ 32762993 h 63"/>
                <a:gd name="T46" fmla="*/ 322580547 w 183"/>
                <a:gd name="T47" fmla="*/ 27722657 h 63"/>
                <a:gd name="T48" fmla="*/ 347782144 w 183"/>
                <a:gd name="T49" fmla="*/ 20161352 h 63"/>
                <a:gd name="T50" fmla="*/ 375504695 w 183"/>
                <a:gd name="T51" fmla="*/ 20161352 h 63"/>
                <a:gd name="T52" fmla="*/ 400706293 w 183"/>
                <a:gd name="T53" fmla="*/ 15121016 h 63"/>
                <a:gd name="T54" fmla="*/ 428427355 w 183"/>
                <a:gd name="T55" fmla="*/ 15121016 h 63"/>
                <a:gd name="T56" fmla="*/ 453628953 w 183"/>
                <a:gd name="T57" fmla="*/ 15121016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3"/>
                <a:gd name="T88" fmla="*/ 0 h 63"/>
                <a:gd name="T89" fmla="*/ 183 w 183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3" h="63">
                  <a:moveTo>
                    <a:pt x="180" y="6"/>
                  </a:moveTo>
                  <a:lnTo>
                    <a:pt x="183" y="19"/>
                  </a:lnTo>
                  <a:lnTo>
                    <a:pt x="177" y="34"/>
                  </a:lnTo>
                  <a:lnTo>
                    <a:pt x="167" y="50"/>
                  </a:lnTo>
                  <a:lnTo>
                    <a:pt x="159" y="63"/>
                  </a:lnTo>
                  <a:lnTo>
                    <a:pt x="138" y="60"/>
                  </a:lnTo>
                  <a:lnTo>
                    <a:pt x="120" y="58"/>
                  </a:lnTo>
                  <a:lnTo>
                    <a:pt x="99" y="50"/>
                  </a:lnTo>
                  <a:lnTo>
                    <a:pt x="81" y="42"/>
                  </a:lnTo>
                  <a:lnTo>
                    <a:pt x="60" y="34"/>
                  </a:lnTo>
                  <a:lnTo>
                    <a:pt x="39" y="26"/>
                  </a:lnTo>
                  <a:lnTo>
                    <a:pt x="21" y="16"/>
                  </a:lnTo>
                  <a:lnTo>
                    <a:pt x="0" y="6"/>
                  </a:lnTo>
                  <a:lnTo>
                    <a:pt x="10" y="0"/>
                  </a:lnTo>
                  <a:lnTo>
                    <a:pt x="21" y="0"/>
                  </a:lnTo>
                  <a:lnTo>
                    <a:pt x="34" y="0"/>
                  </a:lnTo>
                  <a:lnTo>
                    <a:pt x="47" y="6"/>
                  </a:lnTo>
                  <a:lnTo>
                    <a:pt x="57" y="11"/>
                  </a:lnTo>
                  <a:lnTo>
                    <a:pt x="73" y="13"/>
                  </a:lnTo>
                  <a:lnTo>
                    <a:pt x="86" y="16"/>
                  </a:lnTo>
                  <a:lnTo>
                    <a:pt x="99" y="16"/>
                  </a:lnTo>
                  <a:lnTo>
                    <a:pt x="110" y="13"/>
                  </a:lnTo>
                  <a:lnTo>
                    <a:pt x="117" y="13"/>
                  </a:lnTo>
                  <a:lnTo>
                    <a:pt x="128" y="11"/>
                  </a:lnTo>
                  <a:lnTo>
                    <a:pt x="138" y="8"/>
                  </a:lnTo>
                  <a:lnTo>
                    <a:pt x="149" y="8"/>
                  </a:lnTo>
                  <a:lnTo>
                    <a:pt x="159" y="6"/>
                  </a:lnTo>
                  <a:lnTo>
                    <a:pt x="170" y="6"/>
                  </a:lnTo>
                  <a:lnTo>
                    <a:pt x="18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5522913" y="2043113"/>
              <a:ext cx="552450" cy="315913"/>
            </a:xfrm>
            <a:custGeom>
              <a:avLst/>
              <a:gdLst>
                <a:gd name="T0" fmla="*/ 877014464 w 348"/>
                <a:gd name="T1" fmla="*/ 0 h 199"/>
                <a:gd name="T2" fmla="*/ 796369294 w 348"/>
                <a:gd name="T3" fmla="*/ 93246719 h 199"/>
                <a:gd name="T4" fmla="*/ 710684012 w 348"/>
                <a:gd name="T5" fmla="*/ 178932165 h 199"/>
                <a:gd name="T6" fmla="*/ 619958418 w 348"/>
                <a:gd name="T7" fmla="*/ 252016046 h 199"/>
                <a:gd name="T8" fmla="*/ 519152204 w 348"/>
                <a:gd name="T9" fmla="*/ 317540192 h 199"/>
                <a:gd name="T10" fmla="*/ 415826528 w 348"/>
                <a:gd name="T11" fmla="*/ 370464334 h 199"/>
                <a:gd name="T12" fmla="*/ 309978415 w 348"/>
                <a:gd name="T13" fmla="*/ 423386989 h 199"/>
                <a:gd name="T14" fmla="*/ 196572168 w 348"/>
                <a:gd name="T15" fmla="*/ 461190174 h 199"/>
                <a:gd name="T16" fmla="*/ 93246567 w 348"/>
                <a:gd name="T17" fmla="*/ 501512726 h 199"/>
                <a:gd name="T18" fmla="*/ 52924081 w 348"/>
                <a:gd name="T19" fmla="*/ 468749859 h 199"/>
                <a:gd name="T20" fmla="*/ 32761238 w 348"/>
                <a:gd name="T21" fmla="*/ 428427308 h 199"/>
                <a:gd name="T22" fmla="*/ 20161249 w 348"/>
                <a:gd name="T23" fmla="*/ 383064338 h 199"/>
                <a:gd name="T24" fmla="*/ 0 w 348"/>
                <a:gd name="T25" fmla="*/ 337701468 h 199"/>
                <a:gd name="T26" fmla="*/ 110886886 w 348"/>
                <a:gd name="T27" fmla="*/ 289819232 h 199"/>
                <a:gd name="T28" fmla="*/ 216733461 w 348"/>
                <a:gd name="T29" fmla="*/ 252016046 h 199"/>
                <a:gd name="T30" fmla="*/ 330141246 w 348"/>
                <a:gd name="T31" fmla="*/ 204133760 h 199"/>
                <a:gd name="T32" fmla="*/ 433466921 w 348"/>
                <a:gd name="T33" fmla="*/ 158770890 h 199"/>
                <a:gd name="T34" fmla="*/ 546873119 w 348"/>
                <a:gd name="T35" fmla="*/ 113408019 h 199"/>
                <a:gd name="T36" fmla="*/ 652721232 w 348"/>
                <a:gd name="T37" fmla="*/ 73085443 h 199"/>
                <a:gd name="T38" fmla="*/ 763608068 w 348"/>
                <a:gd name="T39" fmla="*/ 32762879 h 199"/>
                <a:gd name="T40" fmla="*/ 877014464 w 348"/>
                <a:gd name="T41" fmla="*/ 0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8"/>
                <a:gd name="T64" fmla="*/ 0 h 199"/>
                <a:gd name="T65" fmla="*/ 348 w 348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8" h="199">
                  <a:moveTo>
                    <a:pt x="348" y="0"/>
                  </a:moveTo>
                  <a:lnTo>
                    <a:pt x="316" y="37"/>
                  </a:lnTo>
                  <a:lnTo>
                    <a:pt x="282" y="71"/>
                  </a:lnTo>
                  <a:lnTo>
                    <a:pt x="246" y="100"/>
                  </a:lnTo>
                  <a:lnTo>
                    <a:pt x="206" y="126"/>
                  </a:lnTo>
                  <a:lnTo>
                    <a:pt x="165" y="147"/>
                  </a:lnTo>
                  <a:lnTo>
                    <a:pt x="123" y="168"/>
                  </a:lnTo>
                  <a:lnTo>
                    <a:pt x="78" y="183"/>
                  </a:lnTo>
                  <a:lnTo>
                    <a:pt x="37" y="199"/>
                  </a:lnTo>
                  <a:lnTo>
                    <a:pt x="21" y="186"/>
                  </a:lnTo>
                  <a:lnTo>
                    <a:pt x="13" y="170"/>
                  </a:lnTo>
                  <a:lnTo>
                    <a:pt x="8" y="152"/>
                  </a:lnTo>
                  <a:lnTo>
                    <a:pt x="0" y="134"/>
                  </a:lnTo>
                  <a:lnTo>
                    <a:pt x="44" y="115"/>
                  </a:lnTo>
                  <a:lnTo>
                    <a:pt x="86" y="100"/>
                  </a:lnTo>
                  <a:lnTo>
                    <a:pt x="131" y="81"/>
                  </a:lnTo>
                  <a:lnTo>
                    <a:pt x="172" y="63"/>
                  </a:lnTo>
                  <a:lnTo>
                    <a:pt x="217" y="45"/>
                  </a:lnTo>
                  <a:lnTo>
                    <a:pt x="259" y="29"/>
                  </a:lnTo>
                  <a:lnTo>
                    <a:pt x="303" y="13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2154238" y="2051050"/>
              <a:ext cx="527050" cy="179388"/>
            </a:xfrm>
            <a:custGeom>
              <a:avLst/>
              <a:gdLst>
                <a:gd name="T0" fmla="*/ 816530523 w 332"/>
                <a:gd name="T1" fmla="*/ 158771087 h 113"/>
                <a:gd name="T2" fmla="*/ 836691964 w 332"/>
                <a:gd name="T3" fmla="*/ 191532407 h 113"/>
                <a:gd name="T4" fmla="*/ 824091783 w 332"/>
                <a:gd name="T5" fmla="*/ 219255039 h 113"/>
                <a:gd name="T6" fmla="*/ 803930540 w 332"/>
                <a:gd name="T7" fmla="*/ 252016359 h 113"/>
                <a:gd name="T8" fmla="*/ 791328970 w 332"/>
                <a:gd name="T9" fmla="*/ 284779266 h 113"/>
                <a:gd name="T10" fmla="*/ 685482446 w 332"/>
                <a:gd name="T11" fmla="*/ 277217985 h 113"/>
                <a:gd name="T12" fmla="*/ 579635923 w 332"/>
                <a:gd name="T13" fmla="*/ 252016359 h 113"/>
                <a:gd name="T14" fmla="*/ 481349071 w 332"/>
                <a:gd name="T15" fmla="*/ 219255039 h 113"/>
                <a:gd name="T16" fmla="*/ 383063708 w 332"/>
                <a:gd name="T17" fmla="*/ 178932388 h 113"/>
                <a:gd name="T18" fmla="*/ 289817168 w 332"/>
                <a:gd name="T19" fmla="*/ 133569461 h 113"/>
                <a:gd name="T20" fmla="*/ 191531854 w 332"/>
                <a:gd name="T21" fmla="*/ 85685553 h 113"/>
                <a:gd name="T22" fmla="*/ 100806238 w 332"/>
                <a:gd name="T23" fmla="*/ 40322614 h 113"/>
                <a:gd name="T24" fmla="*/ 0 w 332"/>
                <a:gd name="T25" fmla="*/ 0 h 113"/>
                <a:gd name="T26" fmla="*/ 100806238 w 332"/>
                <a:gd name="T27" fmla="*/ 7561285 h 113"/>
                <a:gd name="T28" fmla="*/ 204133425 w 332"/>
                <a:gd name="T29" fmla="*/ 20161307 h 113"/>
                <a:gd name="T30" fmla="*/ 304938100 w 332"/>
                <a:gd name="T31" fmla="*/ 47883895 h 113"/>
                <a:gd name="T32" fmla="*/ 408265262 w 332"/>
                <a:gd name="T33" fmla="*/ 68045209 h 113"/>
                <a:gd name="T34" fmla="*/ 514111884 w 332"/>
                <a:gd name="T35" fmla="*/ 93246835 h 113"/>
                <a:gd name="T36" fmla="*/ 612397148 w 332"/>
                <a:gd name="T37" fmla="*/ 120967854 h 113"/>
                <a:gd name="T38" fmla="*/ 718245259 w 332"/>
                <a:gd name="T39" fmla="*/ 146169480 h 113"/>
                <a:gd name="T40" fmla="*/ 816530523 w 332"/>
                <a:gd name="T41" fmla="*/ 158771087 h 1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2"/>
                <a:gd name="T64" fmla="*/ 0 h 113"/>
                <a:gd name="T65" fmla="*/ 332 w 332"/>
                <a:gd name="T66" fmla="*/ 113 h 1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2" h="113">
                  <a:moveTo>
                    <a:pt x="324" y="63"/>
                  </a:moveTo>
                  <a:lnTo>
                    <a:pt x="332" y="76"/>
                  </a:lnTo>
                  <a:lnTo>
                    <a:pt x="327" y="87"/>
                  </a:lnTo>
                  <a:lnTo>
                    <a:pt x="319" y="100"/>
                  </a:lnTo>
                  <a:lnTo>
                    <a:pt x="314" y="113"/>
                  </a:lnTo>
                  <a:lnTo>
                    <a:pt x="272" y="110"/>
                  </a:lnTo>
                  <a:lnTo>
                    <a:pt x="230" y="100"/>
                  </a:lnTo>
                  <a:lnTo>
                    <a:pt x="191" y="87"/>
                  </a:lnTo>
                  <a:lnTo>
                    <a:pt x="152" y="71"/>
                  </a:lnTo>
                  <a:lnTo>
                    <a:pt x="115" y="53"/>
                  </a:lnTo>
                  <a:lnTo>
                    <a:pt x="76" y="34"/>
                  </a:lnTo>
                  <a:lnTo>
                    <a:pt x="40" y="16"/>
                  </a:lnTo>
                  <a:lnTo>
                    <a:pt x="0" y="0"/>
                  </a:lnTo>
                  <a:lnTo>
                    <a:pt x="40" y="3"/>
                  </a:lnTo>
                  <a:lnTo>
                    <a:pt x="81" y="8"/>
                  </a:lnTo>
                  <a:lnTo>
                    <a:pt x="121" y="19"/>
                  </a:lnTo>
                  <a:lnTo>
                    <a:pt x="162" y="27"/>
                  </a:lnTo>
                  <a:lnTo>
                    <a:pt x="204" y="37"/>
                  </a:lnTo>
                  <a:lnTo>
                    <a:pt x="243" y="48"/>
                  </a:lnTo>
                  <a:lnTo>
                    <a:pt x="285" y="58"/>
                  </a:lnTo>
                  <a:lnTo>
                    <a:pt x="324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1101725" y="2047875"/>
              <a:ext cx="260350" cy="165100"/>
            </a:xfrm>
            <a:custGeom>
              <a:avLst/>
              <a:gdLst>
                <a:gd name="T0" fmla="*/ 413305570 w 164"/>
                <a:gd name="T1" fmla="*/ 105846581 h 104"/>
                <a:gd name="T2" fmla="*/ 388104017 w 164"/>
                <a:gd name="T3" fmla="*/ 151209380 h 104"/>
                <a:gd name="T4" fmla="*/ 360383103 w 164"/>
                <a:gd name="T5" fmla="*/ 191531868 h 104"/>
                <a:gd name="T6" fmla="*/ 327620290 w 164"/>
                <a:gd name="T7" fmla="*/ 229335044 h 104"/>
                <a:gd name="T8" fmla="*/ 294857477 w 164"/>
                <a:gd name="T9" fmla="*/ 262096272 h 104"/>
                <a:gd name="T10" fmla="*/ 257055941 w 164"/>
                <a:gd name="T11" fmla="*/ 236894717 h 104"/>
                <a:gd name="T12" fmla="*/ 221773767 w 164"/>
                <a:gd name="T13" fmla="*/ 211693162 h 104"/>
                <a:gd name="T14" fmla="*/ 183972181 w 164"/>
                <a:gd name="T15" fmla="*/ 176410935 h 104"/>
                <a:gd name="T16" fmla="*/ 143648109 w 164"/>
                <a:gd name="T17" fmla="*/ 143648120 h 104"/>
                <a:gd name="T18" fmla="*/ 103327186 w 164"/>
                <a:gd name="T19" fmla="*/ 110886892 h 104"/>
                <a:gd name="T20" fmla="*/ 70564374 w 164"/>
                <a:gd name="T21" fmla="*/ 78124052 h 104"/>
                <a:gd name="T22" fmla="*/ 32761238 w 164"/>
                <a:gd name="T23" fmla="*/ 45362812 h 104"/>
                <a:gd name="T24" fmla="*/ 0 w 164"/>
                <a:gd name="T25" fmla="*/ 12601574 h 104"/>
                <a:gd name="T26" fmla="*/ 57962803 w 164"/>
                <a:gd name="T27" fmla="*/ 0 h 104"/>
                <a:gd name="T28" fmla="*/ 110886883 w 164"/>
                <a:gd name="T29" fmla="*/ 5040313 h 104"/>
                <a:gd name="T30" fmla="*/ 163810939 w 164"/>
                <a:gd name="T31" fmla="*/ 20161250 h 104"/>
                <a:gd name="T32" fmla="*/ 209172196 w 164"/>
                <a:gd name="T33" fmla="*/ 40322501 h 104"/>
                <a:gd name="T34" fmla="*/ 257055941 w 164"/>
                <a:gd name="T35" fmla="*/ 65524068 h 104"/>
                <a:gd name="T36" fmla="*/ 307459047 w 164"/>
                <a:gd name="T37" fmla="*/ 85685312 h 104"/>
                <a:gd name="T38" fmla="*/ 355342792 w 164"/>
                <a:gd name="T39" fmla="*/ 98286883 h 104"/>
                <a:gd name="T40" fmla="*/ 413305570 w 164"/>
                <a:gd name="T41" fmla="*/ 105846581 h 10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4"/>
                <a:gd name="T64" fmla="*/ 0 h 104"/>
                <a:gd name="T65" fmla="*/ 164 w 164"/>
                <a:gd name="T66" fmla="*/ 104 h 10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4" h="104">
                  <a:moveTo>
                    <a:pt x="164" y="42"/>
                  </a:moveTo>
                  <a:lnTo>
                    <a:pt x="154" y="60"/>
                  </a:lnTo>
                  <a:lnTo>
                    <a:pt x="143" y="76"/>
                  </a:lnTo>
                  <a:lnTo>
                    <a:pt x="130" y="91"/>
                  </a:lnTo>
                  <a:lnTo>
                    <a:pt x="117" y="104"/>
                  </a:lnTo>
                  <a:lnTo>
                    <a:pt x="102" y="94"/>
                  </a:lnTo>
                  <a:lnTo>
                    <a:pt x="88" y="84"/>
                  </a:lnTo>
                  <a:lnTo>
                    <a:pt x="73" y="70"/>
                  </a:lnTo>
                  <a:lnTo>
                    <a:pt x="57" y="57"/>
                  </a:lnTo>
                  <a:lnTo>
                    <a:pt x="41" y="44"/>
                  </a:lnTo>
                  <a:lnTo>
                    <a:pt x="28" y="31"/>
                  </a:lnTo>
                  <a:lnTo>
                    <a:pt x="13" y="18"/>
                  </a:lnTo>
                  <a:lnTo>
                    <a:pt x="0" y="5"/>
                  </a:lnTo>
                  <a:lnTo>
                    <a:pt x="23" y="0"/>
                  </a:lnTo>
                  <a:lnTo>
                    <a:pt x="44" y="2"/>
                  </a:lnTo>
                  <a:lnTo>
                    <a:pt x="65" y="8"/>
                  </a:lnTo>
                  <a:lnTo>
                    <a:pt x="83" y="16"/>
                  </a:lnTo>
                  <a:lnTo>
                    <a:pt x="102" y="26"/>
                  </a:lnTo>
                  <a:lnTo>
                    <a:pt x="122" y="34"/>
                  </a:lnTo>
                  <a:lnTo>
                    <a:pt x="141" y="39"/>
                  </a:lnTo>
                  <a:lnTo>
                    <a:pt x="164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3241675" y="2076450"/>
              <a:ext cx="357188" cy="120650"/>
            </a:xfrm>
            <a:custGeom>
              <a:avLst/>
              <a:gdLst>
                <a:gd name="T0" fmla="*/ 567036788 w 225"/>
                <a:gd name="T1" fmla="*/ 32761237 h 76"/>
                <a:gd name="T2" fmla="*/ 546875516 w 225"/>
                <a:gd name="T3" fmla="*/ 80644992 h 76"/>
                <a:gd name="T4" fmla="*/ 526714243 w 225"/>
                <a:gd name="T5" fmla="*/ 118446552 h 76"/>
                <a:gd name="T6" fmla="*/ 506552970 w 225"/>
                <a:gd name="T7" fmla="*/ 166330295 h 76"/>
                <a:gd name="T8" fmla="*/ 473790108 w 225"/>
                <a:gd name="T9" fmla="*/ 191531848 h 76"/>
                <a:gd name="T10" fmla="*/ 415827144 w 225"/>
                <a:gd name="T11" fmla="*/ 166330295 h 76"/>
                <a:gd name="T12" fmla="*/ 355343325 w 225"/>
                <a:gd name="T13" fmla="*/ 138607794 h 76"/>
                <a:gd name="T14" fmla="*/ 297378872 w 225"/>
                <a:gd name="T15" fmla="*/ 126007812 h 76"/>
                <a:gd name="T16" fmla="*/ 236895054 w 225"/>
                <a:gd name="T17" fmla="*/ 105846570 h 76"/>
                <a:gd name="T18" fmla="*/ 176411186 w 225"/>
                <a:gd name="T19" fmla="*/ 93246562 h 76"/>
                <a:gd name="T20" fmla="*/ 118448321 w 225"/>
                <a:gd name="T21" fmla="*/ 80644992 h 76"/>
                <a:gd name="T22" fmla="*/ 57964478 w 225"/>
                <a:gd name="T23" fmla="*/ 65524061 h 76"/>
                <a:gd name="T24" fmla="*/ 0 w 225"/>
                <a:gd name="T25" fmla="*/ 52922491 h 76"/>
                <a:gd name="T26" fmla="*/ 7561274 w 225"/>
                <a:gd name="T27" fmla="*/ 0 h 76"/>
                <a:gd name="T28" fmla="*/ 73085432 w 225"/>
                <a:gd name="T29" fmla="*/ 7559675 h 76"/>
                <a:gd name="T30" fmla="*/ 143649912 w 225"/>
                <a:gd name="T31" fmla="*/ 20161248 h 76"/>
                <a:gd name="T32" fmla="*/ 216733781 w 225"/>
                <a:gd name="T33" fmla="*/ 27720926 h 76"/>
                <a:gd name="T34" fmla="*/ 289819189 w 225"/>
                <a:gd name="T35" fmla="*/ 32761237 h 76"/>
                <a:gd name="T36" fmla="*/ 362903009 w 225"/>
                <a:gd name="T37" fmla="*/ 32761237 h 76"/>
                <a:gd name="T38" fmla="*/ 433467563 w 225"/>
                <a:gd name="T39" fmla="*/ 40322496 h 76"/>
                <a:gd name="T40" fmla="*/ 501512652 w 225"/>
                <a:gd name="T41" fmla="*/ 40322496 h 76"/>
                <a:gd name="T42" fmla="*/ 567036788 w 225"/>
                <a:gd name="T43" fmla="*/ 32761237 h 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5"/>
                <a:gd name="T67" fmla="*/ 0 h 76"/>
                <a:gd name="T68" fmla="*/ 225 w 225"/>
                <a:gd name="T69" fmla="*/ 76 h 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5" h="76">
                  <a:moveTo>
                    <a:pt x="225" y="13"/>
                  </a:moveTo>
                  <a:lnTo>
                    <a:pt x="217" y="32"/>
                  </a:lnTo>
                  <a:lnTo>
                    <a:pt x="209" y="47"/>
                  </a:lnTo>
                  <a:lnTo>
                    <a:pt x="201" y="66"/>
                  </a:lnTo>
                  <a:lnTo>
                    <a:pt x="188" y="76"/>
                  </a:lnTo>
                  <a:lnTo>
                    <a:pt x="165" y="66"/>
                  </a:lnTo>
                  <a:lnTo>
                    <a:pt x="141" y="55"/>
                  </a:lnTo>
                  <a:lnTo>
                    <a:pt x="118" y="50"/>
                  </a:lnTo>
                  <a:lnTo>
                    <a:pt x="94" y="42"/>
                  </a:lnTo>
                  <a:lnTo>
                    <a:pt x="70" y="37"/>
                  </a:lnTo>
                  <a:lnTo>
                    <a:pt x="47" y="32"/>
                  </a:lnTo>
                  <a:lnTo>
                    <a:pt x="23" y="26"/>
                  </a:lnTo>
                  <a:lnTo>
                    <a:pt x="0" y="21"/>
                  </a:lnTo>
                  <a:lnTo>
                    <a:pt x="3" y="0"/>
                  </a:lnTo>
                  <a:lnTo>
                    <a:pt x="29" y="3"/>
                  </a:lnTo>
                  <a:lnTo>
                    <a:pt x="57" y="8"/>
                  </a:lnTo>
                  <a:lnTo>
                    <a:pt x="86" y="11"/>
                  </a:lnTo>
                  <a:lnTo>
                    <a:pt x="115" y="13"/>
                  </a:lnTo>
                  <a:lnTo>
                    <a:pt x="144" y="13"/>
                  </a:lnTo>
                  <a:lnTo>
                    <a:pt x="172" y="16"/>
                  </a:lnTo>
                  <a:lnTo>
                    <a:pt x="199" y="16"/>
                  </a:lnTo>
                  <a:lnTo>
                    <a:pt x="225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6319838" y="2109788"/>
              <a:ext cx="409575" cy="307975"/>
            </a:xfrm>
            <a:custGeom>
              <a:avLst/>
              <a:gdLst>
                <a:gd name="T0" fmla="*/ 650200203 w 258"/>
                <a:gd name="T1" fmla="*/ 0 h 194"/>
                <a:gd name="T2" fmla="*/ 599797102 w 258"/>
                <a:gd name="T3" fmla="*/ 78124050 h 194"/>
                <a:gd name="T4" fmla="*/ 531752122 w 258"/>
                <a:gd name="T5" fmla="*/ 151209377 h 194"/>
                <a:gd name="T6" fmla="*/ 466228090 w 258"/>
                <a:gd name="T7" fmla="*/ 216733469 h 194"/>
                <a:gd name="T8" fmla="*/ 395663650 w 258"/>
                <a:gd name="T9" fmla="*/ 284776872 h 194"/>
                <a:gd name="T10" fmla="*/ 322579947 w 258"/>
                <a:gd name="T11" fmla="*/ 342741241 h 194"/>
                <a:gd name="T12" fmla="*/ 241934985 w 258"/>
                <a:gd name="T13" fmla="*/ 395665300 h 194"/>
                <a:gd name="T14" fmla="*/ 163809335 w 258"/>
                <a:gd name="T15" fmla="*/ 441028197 h 194"/>
                <a:gd name="T16" fmla="*/ 85685297 w 258"/>
                <a:gd name="T17" fmla="*/ 488910357 h 194"/>
                <a:gd name="T18" fmla="*/ 45362803 w 258"/>
                <a:gd name="T19" fmla="*/ 468749113 h 194"/>
                <a:gd name="T20" fmla="*/ 32761234 w 258"/>
                <a:gd name="T21" fmla="*/ 435987886 h 194"/>
                <a:gd name="T22" fmla="*/ 20161247 w 258"/>
                <a:gd name="T23" fmla="*/ 388104040 h 194"/>
                <a:gd name="T24" fmla="*/ 0 w 258"/>
                <a:gd name="T25" fmla="*/ 350302502 h 194"/>
                <a:gd name="T26" fmla="*/ 85685297 w 258"/>
                <a:gd name="T27" fmla="*/ 302418754 h 194"/>
                <a:gd name="T28" fmla="*/ 163809335 w 258"/>
                <a:gd name="T29" fmla="*/ 257055956 h 194"/>
                <a:gd name="T30" fmla="*/ 241934985 w 258"/>
                <a:gd name="T31" fmla="*/ 211693158 h 194"/>
                <a:gd name="T32" fmla="*/ 322579947 w 258"/>
                <a:gd name="T33" fmla="*/ 158769050 h 194"/>
                <a:gd name="T34" fmla="*/ 400703960 w 258"/>
                <a:gd name="T35" fmla="*/ 113407839 h 194"/>
                <a:gd name="T36" fmla="*/ 478829659 w 258"/>
                <a:gd name="T37" fmla="*/ 65524067 h 194"/>
                <a:gd name="T38" fmla="*/ 564514931 w 258"/>
                <a:gd name="T39" fmla="*/ 27722516 h 194"/>
                <a:gd name="T40" fmla="*/ 650200203 w 258"/>
                <a:gd name="T41" fmla="*/ 0 h 1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194"/>
                <a:gd name="T65" fmla="*/ 258 w 258"/>
                <a:gd name="T66" fmla="*/ 194 h 1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194">
                  <a:moveTo>
                    <a:pt x="258" y="0"/>
                  </a:moveTo>
                  <a:lnTo>
                    <a:pt x="238" y="31"/>
                  </a:lnTo>
                  <a:lnTo>
                    <a:pt x="211" y="60"/>
                  </a:lnTo>
                  <a:lnTo>
                    <a:pt x="185" y="86"/>
                  </a:lnTo>
                  <a:lnTo>
                    <a:pt x="157" y="113"/>
                  </a:lnTo>
                  <a:lnTo>
                    <a:pt x="128" y="136"/>
                  </a:lnTo>
                  <a:lnTo>
                    <a:pt x="96" y="157"/>
                  </a:lnTo>
                  <a:lnTo>
                    <a:pt x="65" y="175"/>
                  </a:lnTo>
                  <a:lnTo>
                    <a:pt x="34" y="194"/>
                  </a:lnTo>
                  <a:lnTo>
                    <a:pt x="18" y="186"/>
                  </a:lnTo>
                  <a:lnTo>
                    <a:pt x="13" y="173"/>
                  </a:lnTo>
                  <a:lnTo>
                    <a:pt x="8" y="154"/>
                  </a:lnTo>
                  <a:lnTo>
                    <a:pt x="0" y="139"/>
                  </a:lnTo>
                  <a:lnTo>
                    <a:pt x="34" y="120"/>
                  </a:lnTo>
                  <a:lnTo>
                    <a:pt x="65" y="102"/>
                  </a:lnTo>
                  <a:lnTo>
                    <a:pt x="96" y="84"/>
                  </a:lnTo>
                  <a:lnTo>
                    <a:pt x="128" y="63"/>
                  </a:lnTo>
                  <a:lnTo>
                    <a:pt x="159" y="45"/>
                  </a:lnTo>
                  <a:lnTo>
                    <a:pt x="190" y="26"/>
                  </a:lnTo>
                  <a:lnTo>
                    <a:pt x="224" y="11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2" name="Freeform 48"/>
            <p:cNvSpPr>
              <a:spLocks/>
            </p:cNvSpPr>
            <p:nvPr/>
          </p:nvSpPr>
          <p:spPr bwMode="auto">
            <a:xfrm>
              <a:off x="1955800" y="2171700"/>
              <a:ext cx="588963" cy="261938"/>
            </a:xfrm>
            <a:custGeom>
              <a:avLst/>
              <a:gdLst>
                <a:gd name="T0" fmla="*/ 934979645 w 371"/>
                <a:gd name="T1" fmla="*/ 204133814 h 165"/>
                <a:gd name="T2" fmla="*/ 927418379 w 371"/>
                <a:gd name="T3" fmla="*/ 264617706 h 165"/>
                <a:gd name="T4" fmla="*/ 902216803 w 371"/>
                <a:gd name="T5" fmla="*/ 322580596 h 165"/>
                <a:gd name="T6" fmla="*/ 861894282 w 371"/>
                <a:gd name="T7" fmla="*/ 375504752 h 165"/>
                <a:gd name="T8" fmla="*/ 808971569 w 371"/>
                <a:gd name="T9" fmla="*/ 415827314 h 165"/>
                <a:gd name="T10" fmla="*/ 771168412 w 371"/>
                <a:gd name="T11" fmla="*/ 403225720 h 165"/>
                <a:gd name="T12" fmla="*/ 743447472 w 371"/>
                <a:gd name="T13" fmla="*/ 383064439 h 165"/>
                <a:gd name="T14" fmla="*/ 723286212 w 371"/>
                <a:gd name="T15" fmla="*/ 350303151 h 165"/>
                <a:gd name="T16" fmla="*/ 718245897 w 371"/>
                <a:gd name="T17" fmla="*/ 317540275 h 165"/>
                <a:gd name="T18" fmla="*/ 637600855 w 371"/>
                <a:gd name="T19" fmla="*/ 289819308 h 165"/>
                <a:gd name="T20" fmla="*/ 551915498 w 371"/>
                <a:gd name="T21" fmla="*/ 264617706 h 165"/>
                <a:gd name="T22" fmla="*/ 473789820 w 371"/>
                <a:gd name="T23" fmla="*/ 231854831 h 165"/>
                <a:gd name="T24" fmla="*/ 395665630 w 371"/>
                <a:gd name="T25" fmla="*/ 204133814 h 165"/>
                <a:gd name="T26" fmla="*/ 322580267 w 371"/>
                <a:gd name="T27" fmla="*/ 171370938 h 165"/>
                <a:gd name="T28" fmla="*/ 244456176 w 371"/>
                <a:gd name="T29" fmla="*/ 133569330 h 165"/>
                <a:gd name="T30" fmla="*/ 163811085 w 371"/>
                <a:gd name="T31" fmla="*/ 93246743 h 165"/>
                <a:gd name="T32" fmla="*/ 90725697 w 371"/>
                <a:gd name="T33" fmla="*/ 52924181 h 165"/>
                <a:gd name="T34" fmla="*/ 65524121 w 371"/>
                <a:gd name="T35" fmla="*/ 52924181 h 165"/>
                <a:gd name="T36" fmla="*/ 40322533 w 371"/>
                <a:gd name="T37" fmla="*/ 60483868 h 165"/>
                <a:gd name="T38" fmla="*/ 20161267 w 371"/>
                <a:gd name="T39" fmla="*/ 52924181 h 165"/>
                <a:gd name="T40" fmla="*/ 0 w 371"/>
                <a:gd name="T41" fmla="*/ 27722568 h 165"/>
                <a:gd name="T42" fmla="*/ 32762854 w 371"/>
                <a:gd name="T43" fmla="*/ 0 h 165"/>
                <a:gd name="T44" fmla="*/ 138609509 w 371"/>
                <a:gd name="T45" fmla="*/ 40322574 h 165"/>
                <a:gd name="T46" fmla="*/ 249496491 w 371"/>
                <a:gd name="T47" fmla="*/ 73085462 h 165"/>
                <a:gd name="T48" fmla="*/ 362902788 w 371"/>
                <a:gd name="T49" fmla="*/ 100806430 h 165"/>
                <a:gd name="T50" fmla="*/ 473789820 w 371"/>
                <a:gd name="T51" fmla="*/ 126008056 h 165"/>
                <a:gd name="T52" fmla="*/ 584676752 w 371"/>
                <a:gd name="T53" fmla="*/ 151209657 h 165"/>
                <a:gd name="T54" fmla="*/ 705644315 w 371"/>
                <a:gd name="T55" fmla="*/ 171370938 h 165"/>
                <a:gd name="T56" fmla="*/ 816531248 w 371"/>
                <a:gd name="T57" fmla="*/ 186491899 h 165"/>
                <a:gd name="T58" fmla="*/ 934979645 w 371"/>
                <a:gd name="T59" fmla="*/ 204133814 h 16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71"/>
                <a:gd name="T91" fmla="*/ 0 h 165"/>
                <a:gd name="T92" fmla="*/ 371 w 371"/>
                <a:gd name="T93" fmla="*/ 165 h 16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71" h="165">
                  <a:moveTo>
                    <a:pt x="371" y="81"/>
                  </a:moveTo>
                  <a:lnTo>
                    <a:pt x="368" y="105"/>
                  </a:lnTo>
                  <a:lnTo>
                    <a:pt x="358" y="128"/>
                  </a:lnTo>
                  <a:lnTo>
                    <a:pt x="342" y="149"/>
                  </a:lnTo>
                  <a:lnTo>
                    <a:pt x="321" y="165"/>
                  </a:lnTo>
                  <a:lnTo>
                    <a:pt x="306" y="160"/>
                  </a:lnTo>
                  <a:lnTo>
                    <a:pt x="295" y="152"/>
                  </a:lnTo>
                  <a:lnTo>
                    <a:pt x="287" y="139"/>
                  </a:lnTo>
                  <a:lnTo>
                    <a:pt x="285" y="126"/>
                  </a:lnTo>
                  <a:lnTo>
                    <a:pt x="253" y="115"/>
                  </a:lnTo>
                  <a:lnTo>
                    <a:pt x="219" y="105"/>
                  </a:lnTo>
                  <a:lnTo>
                    <a:pt x="188" y="92"/>
                  </a:lnTo>
                  <a:lnTo>
                    <a:pt x="157" y="81"/>
                  </a:lnTo>
                  <a:lnTo>
                    <a:pt x="128" y="68"/>
                  </a:lnTo>
                  <a:lnTo>
                    <a:pt x="97" y="53"/>
                  </a:lnTo>
                  <a:lnTo>
                    <a:pt x="65" y="37"/>
                  </a:lnTo>
                  <a:lnTo>
                    <a:pt x="36" y="21"/>
                  </a:lnTo>
                  <a:lnTo>
                    <a:pt x="26" y="21"/>
                  </a:lnTo>
                  <a:lnTo>
                    <a:pt x="16" y="24"/>
                  </a:lnTo>
                  <a:lnTo>
                    <a:pt x="8" y="21"/>
                  </a:lnTo>
                  <a:lnTo>
                    <a:pt x="0" y="11"/>
                  </a:lnTo>
                  <a:lnTo>
                    <a:pt x="13" y="0"/>
                  </a:lnTo>
                  <a:lnTo>
                    <a:pt x="55" y="16"/>
                  </a:lnTo>
                  <a:lnTo>
                    <a:pt x="99" y="29"/>
                  </a:lnTo>
                  <a:lnTo>
                    <a:pt x="144" y="40"/>
                  </a:lnTo>
                  <a:lnTo>
                    <a:pt x="188" y="50"/>
                  </a:lnTo>
                  <a:lnTo>
                    <a:pt x="232" y="60"/>
                  </a:lnTo>
                  <a:lnTo>
                    <a:pt x="280" y="68"/>
                  </a:lnTo>
                  <a:lnTo>
                    <a:pt x="324" y="74"/>
                  </a:lnTo>
                  <a:lnTo>
                    <a:pt x="371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3" name="Freeform 49"/>
            <p:cNvSpPr>
              <a:spLocks/>
            </p:cNvSpPr>
            <p:nvPr/>
          </p:nvSpPr>
          <p:spPr bwMode="auto">
            <a:xfrm>
              <a:off x="935038" y="2205038"/>
              <a:ext cx="303213" cy="179388"/>
            </a:xfrm>
            <a:custGeom>
              <a:avLst/>
              <a:gdLst>
                <a:gd name="T0" fmla="*/ 481351476 w 191"/>
                <a:gd name="T1" fmla="*/ 118448485 h 113"/>
                <a:gd name="T2" fmla="*/ 468749884 w 191"/>
                <a:gd name="T3" fmla="*/ 166330781 h 113"/>
                <a:gd name="T4" fmla="*/ 441028922 w 191"/>
                <a:gd name="T5" fmla="*/ 204134013 h 113"/>
                <a:gd name="T6" fmla="*/ 408265954 w 191"/>
                <a:gd name="T7" fmla="*/ 244456665 h 113"/>
                <a:gd name="T8" fmla="*/ 383064358 w 191"/>
                <a:gd name="T9" fmla="*/ 284779266 h 113"/>
                <a:gd name="T10" fmla="*/ 330141801 w 191"/>
                <a:gd name="T11" fmla="*/ 257056684 h 113"/>
                <a:gd name="T12" fmla="*/ 282257974 w 191"/>
                <a:gd name="T13" fmla="*/ 231855058 h 113"/>
                <a:gd name="T14" fmla="*/ 236895102 w 191"/>
                <a:gd name="T15" fmla="*/ 199093688 h 113"/>
                <a:gd name="T16" fmla="*/ 191532179 w 191"/>
                <a:gd name="T17" fmla="*/ 158771087 h 113"/>
                <a:gd name="T18" fmla="*/ 146169306 w 191"/>
                <a:gd name="T19" fmla="*/ 126008179 h 113"/>
                <a:gd name="T20" fmla="*/ 98287043 w 191"/>
                <a:gd name="T21" fmla="*/ 93246835 h 113"/>
                <a:gd name="T22" fmla="*/ 52924170 w 191"/>
                <a:gd name="T23" fmla="*/ 65524252 h 113"/>
                <a:gd name="T24" fmla="*/ 0 w 191"/>
                <a:gd name="T25" fmla="*/ 40322614 h 113"/>
                <a:gd name="T26" fmla="*/ 27722562 w 191"/>
                <a:gd name="T27" fmla="*/ 7561285 h 113"/>
                <a:gd name="T28" fmla="*/ 52924170 w 191"/>
                <a:gd name="T29" fmla="*/ 0 h 113"/>
                <a:gd name="T30" fmla="*/ 73085447 w 191"/>
                <a:gd name="T31" fmla="*/ 7561285 h 113"/>
                <a:gd name="T32" fmla="*/ 105846753 w 191"/>
                <a:gd name="T33" fmla="*/ 20161307 h 113"/>
                <a:gd name="T34" fmla="*/ 131048349 w 191"/>
                <a:gd name="T35" fmla="*/ 40322614 h 113"/>
                <a:gd name="T36" fmla="*/ 158770898 w 191"/>
                <a:gd name="T37" fmla="*/ 60483927 h 113"/>
                <a:gd name="T38" fmla="*/ 191532179 w 191"/>
                <a:gd name="T39" fmla="*/ 73085534 h 113"/>
                <a:gd name="T40" fmla="*/ 224295097 w 191"/>
                <a:gd name="T41" fmla="*/ 65524252 h 113"/>
                <a:gd name="T42" fmla="*/ 257056378 w 191"/>
                <a:gd name="T43" fmla="*/ 65524252 h 113"/>
                <a:gd name="T44" fmla="*/ 297378932 w 191"/>
                <a:gd name="T45" fmla="*/ 65524252 h 113"/>
                <a:gd name="T46" fmla="*/ 330141801 w 191"/>
                <a:gd name="T47" fmla="*/ 73085534 h 113"/>
                <a:gd name="T48" fmla="*/ 362903082 w 191"/>
                <a:gd name="T49" fmla="*/ 80645228 h 113"/>
                <a:gd name="T50" fmla="*/ 388104678 w 191"/>
                <a:gd name="T51" fmla="*/ 85685553 h 113"/>
                <a:gd name="T52" fmla="*/ 420867645 w 191"/>
                <a:gd name="T53" fmla="*/ 93246835 h 113"/>
                <a:gd name="T54" fmla="*/ 448588607 w 191"/>
                <a:gd name="T55" fmla="*/ 105846879 h 113"/>
                <a:gd name="T56" fmla="*/ 481351476 w 191"/>
                <a:gd name="T57" fmla="*/ 118448485 h 11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91"/>
                <a:gd name="T88" fmla="*/ 0 h 113"/>
                <a:gd name="T89" fmla="*/ 191 w 191"/>
                <a:gd name="T90" fmla="*/ 113 h 11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91" h="113">
                  <a:moveTo>
                    <a:pt x="191" y="47"/>
                  </a:moveTo>
                  <a:lnTo>
                    <a:pt x="186" y="66"/>
                  </a:lnTo>
                  <a:lnTo>
                    <a:pt x="175" y="81"/>
                  </a:lnTo>
                  <a:lnTo>
                    <a:pt x="162" y="97"/>
                  </a:lnTo>
                  <a:lnTo>
                    <a:pt x="152" y="113"/>
                  </a:lnTo>
                  <a:lnTo>
                    <a:pt x="131" y="102"/>
                  </a:lnTo>
                  <a:lnTo>
                    <a:pt x="112" y="92"/>
                  </a:lnTo>
                  <a:lnTo>
                    <a:pt x="94" y="79"/>
                  </a:lnTo>
                  <a:lnTo>
                    <a:pt x="76" y="63"/>
                  </a:lnTo>
                  <a:lnTo>
                    <a:pt x="58" y="50"/>
                  </a:lnTo>
                  <a:lnTo>
                    <a:pt x="39" y="37"/>
                  </a:lnTo>
                  <a:lnTo>
                    <a:pt x="21" y="26"/>
                  </a:lnTo>
                  <a:lnTo>
                    <a:pt x="0" y="16"/>
                  </a:lnTo>
                  <a:lnTo>
                    <a:pt x="11" y="3"/>
                  </a:lnTo>
                  <a:lnTo>
                    <a:pt x="21" y="0"/>
                  </a:lnTo>
                  <a:lnTo>
                    <a:pt x="29" y="3"/>
                  </a:lnTo>
                  <a:lnTo>
                    <a:pt x="42" y="8"/>
                  </a:lnTo>
                  <a:lnTo>
                    <a:pt x="52" y="16"/>
                  </a:lnTo>
                  <a:lnTo>
                    <a:pt x="63" y="24"/>
                  </a:lnTo>
                  <a:lnTo>
                    <a:pt x="76" y="29"/>
                  </a:lnTo>
                  <a:lnTo>
                    <a:pt x="89" y="26"/>
                  </a:lnTo>
                  <a:lnTo>
                    <a:pt x="102" y="26"/>
                  </a:lnTo>
                  <a:lnTo>
                    <a:pt x="118" y="26"/>
                  </a:lnTo>
                  <a:lnTo>
                    <a:pt x="131" y="29"/>
                  </a:lnTo>
                  <a:lnTo>
                    <a:pt x="144" y="32"/>
                  </a:lnTo>
                  <a:lnTo>
                    <a:pt x="154" y="34"/>
                  </a:lnTo>
                  <a:lnTo>
                    <a:pt x="167" y="37"/>
                  </a:lnTo>
                  <a:lnTo>
                    <a:pt x="178" y="42"/>
                  </a:lnTo>
                  <a:lnTo>
                    <a:pt x="191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4" name="Freeform 50"/>
            <p:cNvSpPr>
              <a:spLocks/>
            </p:cNvSpPr>
            <p:nvPr/>
          </p:nvSpPr>
          <p:spPr bwMode="auto">
            <a:xfrm>
              <a:off x="4576763" y="2230438"/>
              <a:ext cx="1738313" cy="1477963"/>
            </a:xfrm>
            <a:custGeom>
              <a:avLst/>
              <a:gdLst>
                <a:gd name="T0" fmla="*/ 2147483647 w 1095"/>
                <a:gd name="T1" fmla="*/ 282257621 h 931"/>
                <a:gd name="T2" fmla="*/ 1930440176 w 1095"/>
                <a:gd name="T3" fmla="*/ 481350873 h 931"/>
                <a:gd name="T4" fmla="*/ 1857356450 w 1095"/>
                <a:gd name="T5" fmla="*/ 559474928 h 931"/>
                <a:gd name="T6" fmla="*/ 2147483647 w 1095"/>
                <a:gd name="T7" fmla="*/ 481350873 h 931"/>
                <a:gd name="T8" fmla="*/ 2147483647 w 1095"/>
                <a:gd name="T9" fmla="*/ 342741375 h 931"/>
                <a:gd name="T10" fmla="*/ 2147483647 w 1095"/>
                <a:gd name="T11" fmla="*/ 506552437 h 931"/>
                <a:gd name="T12" fmla="*/ 2106851085 w 1095"/>
                <a:gd name="T13" fmla="*/ 743447142 h 931"/>
                <a:gd name="T14" fmla="*/ 1890117682 w 1095"/>
                <a:gd name="T15" fmla="*/ 914817979 h 931"/>
                <a:gd name="T16" fmla="*/ 2114412347 w 1095"/>
                <a:gd name="T17" fmla="*/ 869455163 h 931"/>
                <a:gd name="T18" fmla="*/ 2147483647 w 1095"/>
                <a:gd name="T19" fmla="*/ 771168070 h 931"/>
                <a:gd name="T20" fmla="*/ 2147483647 w 1095"/>
                <a:gd name="T21" fmla="*/ 803930897 h 931"/>
                <a:gd name="T22" fmla="*/ 2147483647 w 1095"/>
                <a:gd name="T23" fmla="*/ 1060987053 h 931"/>
                <a:gd name="T24" fmla="*/ 1890117682 w 1095"/>
                <a:gd name="T25" fmla="*/ 1126511120 h 931"/>
                <a:gd name="T26" fmla="*/ 1738908331 w 1095"/>
                <a:gd name="T27" fmla="*/ 929938918 h 931"/>
                <a:gd name="T28" fmla="*/ 1698585837 w 1095"/>
                <a:gd name="T29" fmla="*/ 1186994875 h 931"/>
                <a:gd name="T30" fmla="*/ 1607859830 w 1095"/>
                <a:gd name="T31" fmla="*/ 1370965501 h 931"/>
                <a:gd name="T32" fmla="*/ 1693545526 w 1095"/>
                <a:gd name="T33" fmla="*/ 1494453961 h 931"/>
                <a:gd name="T34" fmla="*/ 1791832398 w 1095"/>
                <a:gd name="T35" fmla="*/ 1428929893 h 931"/>
                <a:gd name="T36" fmla="*/ 1759069578 w 1095"/>
                <a:gd name="T37" fmla="*/ 1547376452 h 931"/>
                <a:gd name="T38" fmla="*/ 1580138909 w 1095"/>
                <a:gd name="T39" fmla="*/ 1665824995 h 931"/>
                <a:gd name="T40" fmla="*/ 1547376089 w 1095"/>
                <a:gd name="T41" fmla="*/ 1824594058 h 931"/>
                <a:gd name="T42" fmla="*/ 1713706772 w 1095"/>
                <a:gd name="T43" fmla="*/ 1804432806 h 931"/>
                <a:gd name="T44" fmla="*/ 1784271136 w 1095"/>
                <a:gd name="T45" fmla="*/ 1844755309 h 931"/>
                <a:gd name="T46" fmla="*/ 1562497025 w 1095"/>
                <a:gd name="T47" fmla="*/ 1970763131 h 931"/>
                <a:gd name="T48" fmla="*/ 1323083012 w 1095"/>
                <a:gd name="T49" fmla="*/ 2127012831 h 931"/>
                <a:gd name="T50" fmla="*/ 1020664310 w 1095"/>
                <a:gd name="T51" fmla="*/ 2147483647 h 931"/>
                <a:gd name="T52" fmla="*/ 710684148 w 1095"/>
                <a:gd name="T53" fmla="*/ 2147483647 h 931"/>
                <a:gd name="T54" fmla="*/ 403225035 w 1095"/>
                <a:gd name="T55" fmla="*/ 2147483647 h 931"/>
                <a:gd name="T56" fmla="*/ 158770662 w 1095"/>
                <a:gd name="T57" fmla="*/ 2147483647 h 931"/>
                <a:gd name="T58" fmla="*/ 224294764 w 1095"/>
                <a:gd name="T59" fmla="*/ 2121972518 h 931"/>
                <a:gd name="T60" fmla="*/ 587197305 w 1095"/>
                <a:gd name="T61" fmla="*/ 2056448450 h 931"/>
                <a:gd name="T62" fmla="*/ 849293712 w 1095"/>
                <a:gd name="T63" fmla="*/ 1975803444 h 931"/>
                <a:gd name="T64" fmla="*/ 506552318 w 1095"/>
                <a:gd name="T65" fmla="*/ 1970763131 h 931"/>
                <a:gd name="T66" fmla="*/ 151209401 w 1095"/>
                <a:gd name="T67" fmla="*/ 2008566272 h 931"/>
                <a:gd name="T68" fmla="*/ 126007842 w 1095"/>
                <a:gd name="T69" fmla="*/ 1779231242 h 931"/>
                <a:gd name="T70" fmla="*/ 403225035 w 1095"/>
                <a:gd name="T71" fmla="*/ 1766631253 h 931"/>
                <a:gd name="T72" fmla="*/ 660281031 w 1095"/>
                <a:gd name="T73" fmla="*/ 1701107186 h 931"/>
                <a:gd name="T74" fmla="*/ 388104100 w 1095"/>
                <a:gd name="T75" fmla="*/ 1680945934 h 931"/>
                <a:gd name="T76" fmla="*/ 98286897 w 1095"/>
                <a:gd name="T77" fmla="*/ 1701107186 h 931"/>
                <a:gd name="T78" fmla="*/ 73085338 w 1095"/>
                <a:gd name="T79" fmla="*/ 1502013636 h 931"/>
                <a:gd name="T80" fmla="*/ 166330336 w 1095"/>
                <a:gd name="T81" fmla="*/ 1428929893 h 931"/>
                <a:gd name="T82" fmla="*/ 47883767 w 1095"/>
                <a:gd name="T83" fmla="*/ 1338204261 h 931"/>
                <a:gd name="T84" fmla="*/ 126007842 w 1095"/>
                <a:gd name="T85" fmla="*/ 1086188617 h 931"/>
                <a:gd name="T86" fmla="*/ 166330336 w 1095"/>
                <a:gd name="T87" fmla="*/ 1068546728 h 931"/>
                <a:gd name="T88" fmla="*/ 126007842 w 1095"/>
                <a:gd name="T89" fmla="*/ 1015624237 h 931"/>
                <a:gd name="T90" fmla="*/ 20161253 w 1095"/>
                <a:gd name="T91" fmla="*/ 1020664550 h 931"/>
                <a:gd name="T92" fmla="*/ 0 w 1095"/>
                <a:gd name="T93" fmla="*/ 803930897 h 931"/>
                <a:gd name="T94" fmla="*/ 113407857 w 1095"/>
                <a:gd name="T95" fmla="*/ 783769646 h 931"/>
                <a:gd name="T96" fmla="*/ 231854438 w 1095"/>
                <a:gd name="T97" fmla="*/ 776208382 h 931"/>
                <a:gd name="T98" fmla="*/ 579636044 w 1095"/>
                <a:gd name="T99" fmla="*/ 677923075 h 931"/>
                <a:gd name="T100" fmla="*/ 934979011 w 1095"/>
                <a:gd name="T101" fmla="*/ 592237756 h 931"/>
                <a:gd name="T102" fmla="*/ 1285279881 w 1095"/>
                <a:gd name="T103" fmla="*/ 501512124 h 931"/>
                <a:gd name="T104" fmla="*/ 1628021077 w 1095"/>
                <a:gd name="T105" fmla="*/ 388104191 h 931"/>
                <a:gd name="T106" fmla="*/ 1955641734 w 1095"/>
                <a:gd name="T107" fmla="*/ 191531939 h 931"/>
                <a:gd name="T108" fmla="*/ 2147483647 w 1095"/>
                <a:gd name="T109" fmla="*/ 40322515 h 9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95"/>
                <a:gd name="T166" fmla="*/ 0 h 931"/>
                <a:gd name="T167" fmla="*/ 1095 w 1095"/>
                <a:gd name="T168" fmla="*/ 931 h 9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95" h="931">
                  <a:moveTo>
                    <a:pt x="1011" y="16"/>
                  </a:moveTo>
                  <a:lnTo>
                    <a:pt x="983" y="55"/>
                  </a:lnTo>
                  <a:lnTo>
                    <a:pt x="951" y="86"/>
                  </a:lnTo>
                  <a:lnTo>
                    <a:pt x="917" y="112"/>
                  </a:lnTo>
                  <a:lnTo>
                    <a:pt x="878" y="133"/>
                  </a:lnTo>
                  <a:lnTo>
                    <a:pt x="842" y="152"/>
                  </a:lnTo>
                  <a:lnTo>
                    <a:pt x="802" y="172"/>
                  </a:lnTo>
                  <a:lnTo>
                    <a:pt x="766" y="191"/>
                  </a:lnTo>
                  <a:lnTo>
                    <a:pt x="729" y="212"/>
                  </a:lnTo>
                  <a:lnTo>
                    <a:pt x="729" y="217"/>
                  </a:lnTo>
                  <a:lnTo>
                    <a:pt x="732" y="220"/>
                  </a:lnTo>
                  <a:lnTo>
                    <a:pt x="737" y="222"/>
                  </a:lnTo>
                  <a:lnTo>
                    <a:pt x="740" y="225"/>
                  </a:lnTo>
                  <a:lnTo>
                    <a:pt x="779" y="214"/>
                  </a:lnTo>
                  <a:lnTo>
                    <a:pt x="818" y="204"/>
                  </a:lnTo>
                  <a:lnTo>
                    <a:pt x="857" y="191"/>
                  </a:lnTo>
                  <a:lnTo>
                    <a:pt x="897" y="178"/>
                  </a:lnTo>
                  <a:lnTo>
                    <a:pt x="936" y="165"/>
                  </a:lnTo>
                  <a:lnTo>
                    <a:pt x="975" y="152"/>
                  </a:lnTo>
                  <a:lnTo>
                    <a:pt x="1014" y="136"/>
                  </a:lnTo>
                  <a:lnTo>
                    <a:pt x="1053" y="123"/>
                  </a:lnTo>
                  <a:lnTo>
                    <a:pt x="1061" y="133"/>
                  </a:lnTo>
                  <a:lnTo>
                    <a:pt x="1030" y="170"/>
                  </a:lnTo>
                  <a:lnTo>
                    <a:pt x="996" y="201"/>
                  </a:lnTo>
                  <a:lnTo>
                    <a:pt x="959" y="230"/>
                  </a:lnTo>
                  <a:lnTo>
                    <a:pt x="917" y="254"/>
                  </a:lnTo>
                  <a:lnTo>
                    <a:pt x="878" y="277"/>
                  </a:lnTo>
                  <a:lnTo>
                    <a:pt x="836" y="295"/>
                  </a:lnTo>
                  <a:lnTo>
                    <a:pt x="792" y="314"/>
                  </a:lnTo>
                  <a:lnTo>
                    <a:pt x="750" y="329"/>
                  </a:lnTo>
                  <a:lnTo>
                    <a:pt x="735" y="350"/>
                  </a:lnTo>
                  <a:lnTo>
                    <a:pt x="750" y="363"/>
                  </a:lnTo>
                  <a:lnTo>
                    <a:pt x="768" y="363"/>
                  </a:lnTo>
                  <a:lnTo>
                    <a:pt x="787" y="358"/>
                  </a:lnTo>
                  <a:lnTo>
                    <a:pt x="805" y="356"/>
                  </a:lnTo>
                  <a:lnTo>
                    <a:pt x="839" y="345"/>
                  </a:lnTo>
                  <a:lnTo>
                    <a:pt x="873" y="335"/>
                  </a:lnTo>
                  <a:lnTo>
                    <a:pt x="910" y="327"/>
                  </a:lnTo>
                  <a:lnTo>
                    <a:pt x="946" y="316"/>
                  </a:lnTo>
                  <a:lnTo>
                    <a:pt x="985" y="306"/>
                  </a:lnTo>
                  <a:lnTo>
                    <a:pt x="1022" y="295"/>
                  </a:lnTo>
                  <a:lnTo>
                    <a:pt x="1059" y="288"/>
                  </a:lnTo>
                  <a:lnTo>
                    <a:pt x="1095" y="277"/>
                  </a:lnTo>
                  <a:lnTo>
                    <a:pt x="1064" y="319"/>
                  </a:lnTo>
                  <a:lnTo>
                    <a:pt x="1027" y="353"/>
                  </a:lnTo>
                  <a:lnTo>
                    <a:pt x="988" y="379"/>
                  </a:lnTo>
                  <a:lnTo>
                    <a:pt x="946" y="403"/>
                  </a:lnTo>
                  <a:lnTo>
                    <a:pt x="902" y="421"/>
                  </a:lnTo>
                  <a:lnTo>
                    <a:pt x="857" y="439"/>
                  </a:lnTo>
                  <a:lnTo>
                    <a:pt x="813" y="455"/>
                  </a:lnTo>
                  <a:lnTo>
                    <a:pt x="771" y="473"/>
                  </a:lnTo>
                  <a:lnTo>
                    <a:pt x="750" y="447"/>
                  </a:lnTo>
                  <a:lnTo>
                    <a:pt x="737" y="408"/>
                  </a:lnTo>
                  <a:lnTo>
                    <a:pt x="724" y="371"/>
                  </a:lnTo>
                  <a:lnTo>
                    <a:pt x="703" y="345"/>
                  </a:lnTo>
                  <a:lnTo>
                    <a:pt x="690" y="369"/>
                  </a:lnTo>
                  <a:lnTo>
                    <a:pt x="682" y="397"/>
                  </a:lnTo>
                  <a:lnTo>
                    <a:pt x="682" y="426"/>
                  </a:lnTo>
                  <a:lnTo>
                    <a:pt x="682" y="452"/>
                  </a:lnTo>
                  <a:lnTo>
                    <a:pt x="674" y="471"/>
                  </a:lnTo>
                  <a:lnTo>
                    <a:pt x="664" y="489"/>
                  </a:lnTo>
                  <a:lnTo>
                    <a:pt x="654" y="507"/>
                  </a:lnTo>
                  <a:lnTo>
                    <a:pt x="643" y="525"/>
                  </a:lnTo>
                  <a:lnTo>
                    <a:pt x="638" y="544"/>
                  </a:lnTo>
                  <a:lnTo>
                    <a:pt x="635" y="562"/>
                  </a:lnTo>
                  <a:lnTo>
                    <a:pt x="640" y="580"/>
                  </a:lnTo>
                  <a:lnTo>
                    <a:pt x="656" y="596"/>
                  </a:lnTo>
                  <a:lnTo>
                    <a:pt x="672" y="593"/>
                  </a:lnTo>
                  <a:lnTo>
                    <a:pt x="685" y="586"/>
                  </a:lnTo>
                  <a:lnTo>
                    <a:pt x="695" y="573"/>
                  </a:lnTo>
                  <a:lnTo>
                    <a:pt x="703" y="559"/>
                  </a:lnTo>
                  <a:lnTo>
                    <a:pt x="711" y="567"/>
                  </a:lnTo>
                  <a:lnTo>
                    <a:pt x="714" y="580"/>
                  </a:lnTo>
                  <a:lnTo>
                    <a:pt x="714" y="591"/>
                  </a:lnTo>
                  <a:lnTo>
                    <a:pt x="714" y="604"/>
                  </a:lnTo>
                  <a:lnTo>
                    <a:pt x="698" y="614"/>
                  </a:lnTo>
                  <a:lnTo>
                    <a:pt x="680" y="625"/>
                  </a:lnTo>
                  <a:lnTo>
                    <a:pt x="661" y="635"/>
                  </a:lnTo>
                  <a:lnTo>
                    <a:pt x="646" y="648"/>
                  </a:lnTo>
                  <a:lnTo>
                    <a:pt x="627" y="661"/>
                  </a:lnTo>
                  <a:lnTo>
                    <a:pt x="614" y="675"/>
                  </a:lnTo>
                  <a:lnTo>
                    <a:pt x="604" y="693"/>
                  </a:lnTo>
                  <a:lnTo>
                    <a:pt x="599" y="714"/>
                  </a:lnTo>
                  <a:lnTo>
                    <a:pt x="614" y="724"/>
                  </a:lnTo>
                  <a:lnTo>
                    <a:pt x="630" y="727"/>
                  </a:lnTo>
                  <a:lnTo>
                    <a:pt x="646" y="724"/>
                  </a:lnTo>
                  <a:lnTo>
                    <a:pt x="661" y="722"/>
                  </a:lnTo>
                  <a:lnTo>
                    <a:pt x="680" y="716"/>
                  </a:lnTo>
                  <a:lnTo>
                    <a:pt x="695" y="714"/>
                  </a:lnTo>
                  <a:lnTo>
                    <a:pt x="714" y="711"/>
                  </a:lnTo>
                  <a:lnTo>
                    <a:pt x="729" y="714"/>
                  </a:lnTo>
                  <a:lnTo>
                    <a:pt x="708" y="732"/>
                  </a:lnTo>
                  <a:lnTo>
                    <a:pt x="687" y="748"/>
                  </a:lnTo>
                  <a:lnTo>
                    <a:pt x="664" y="758"/>
                  </a:lnTo>
                  <a:lnTo>
                    <a:pt x="643" y="771"/>
                  </a:lnTo>
                  <a:lnTo>
                    <a:pt x="620" y="782"/>
                  </a:lnTo>
                  <a:lnTo>
                    <a:pt x="596" y="797"/>
                  </a:lnTo>
                  <a:lnTo>
                    <a:pt x="575" y="813"/>
                  </a:lnTo>
                  <a:lnTo>
                    <a:pt x="554" y="834"/>
                  </a:lnTo>
                  <a:lnTo>
                    <a:pt x="525" y="844"/>
                  </a:lnTo>
                  <a:lnTo>
                    <a:pt x="497" y="852"/>
                  </a:lnTo>
                  <a:lnTo>
                    <a:pt x="468" y="860"/>
                  </a:lnTo>
                  <a:lnTo>
                    <a:pt x="437" y="868"/>
                  </a:lnTo>
                  <a:lnTo>
                    <a:pt x="405" y="873"/>
                  </a:lnTo>
                  <a:lnTo>
                    <a:pt x="377" y="878"/>
                  </a:lnTo>
                  <a:lnTo>
                    <a:pt x="345" y="884"/>
                  </a:lnTo>
                  <a:lnTo>
                    <a:pt x="314" y="889"/>
                  </a:lnTo>
                  <a:lnTo>
                    <a:pt x="282" y="894"/>
                  </a:lnTo>
                  <a:lnTo>
                    <a:pt x="254" y="899"/>
                  </a:lnTo>
                  <a:lnTo>
                    <a:pt x="222" y="902"/>
                  </a:lnTo>
                  <a:lnTo>
                    <a:pt x="191" y="907"/>
                  </a:lnTo>
                  <a:lnTo>
                    <a:pt x="160" y="912"/>
                  </a:lnTo>
                  <a:lnTo>
                    <a:pt x="131" y="918"/>
                  </a:lnTo>
                  <a:lnTo>
                    <a:pt x="100" y="923"/>
                  </a:lnTo>
                  <a:lnTo>
                    <a:pt x="71" y="931"/>
                  </a:lnTo>
                  <a:lnTo>
                    <a:pt x="63" y="915"/>
                  </a:lnTo>
                  <a:lnTo>
                    <a:pt x="58" y="897"/>
                  </a:lnTo>
                  <a:lnTo>
                    <a:pt x="55" y="876"/>
                  </a:lnTo>
                  <a:lnTo>
                    <a:pt x="55" y="855"/>
                  </a:lnTo>
                  <a:lnTo>
                    <a:pt x="89" y="842"/>
                  </a:lnTo>
                  <a:lnTo>
                    <a:pt x="126" y="834"/>
                  </a:lnTo>
                  <a:lnTo>
                    <a:pt x="160" y="826"/>
                  </a:lnTo>
                  <a:lnTo>
                    <a:pt x="196" y="821"/>
                  </a:lnTo>
                  <a:lnTo>
                    <a:pt x="233" y="816"/>
                  </a:lnTo>
                  <a:lnTo>
                    <a:pt x="269" y="808"/>
                  </a:lnTo>
                  <a:lnTo>
                    <a:pt x="303" y="800"/>
                  </a:lnTo>
                  <a:lnTo>
                    <a:pt x="337" y="787"/>
                  </a:lnTo>
                  <a:lnTo>
                    <a:pt x="337" y="784"/>
                  </a:lnTo>
                  <a:lnTo>
                    <a:pt x="303" y="779"/>
                  </a:lnTo>
                  <a:lnTo>
                    <a:pt x="269" y="776"/>
                  </a:lnTo>
                  <a:lnTo>
                    <a:pt x="235" y="779"/>
                  </a:lnTo>
                  <a:lnTo>
                    <a:pt x="201" y="782"/>
                  </a:lnTo>
                  <a:lnTo>
                    <a:pt x="165" y="784"/>
                  </a:lnTo>
                  <a:lnTo>
                    <a:pt x="131" y="790"/>
                  </a:lnTo>
                  <a:lnTo>
                    <a:pt x="94" y="795"/>
                  </a:lnTo>
                  <a:lnTo>
                    <a:pt x="60" y="797"/>
                  </a:lnTo>
                  <a:lnTo>
                    <a:pt x="55" y="774"/>
                  </a:lnTo>
                  <a:lnTo>
                    <a:pt x="45" y="750"/>
                  </a:lnTo>
                  <a:lnTo>
                    <a:pt x="39" y="729"/>
                  </a:lnTo>
                  <a:lnTo>
                    <a:pt x="50" y="706"/>
                  </a:lnTo>
                  <a:lnTo>
                    <a:pt x="79" y="701"/>
                  </a:lnTo>
                  <a:lnTo>
                    <a:pt x="105" y="701"/>
                  </a:lnTo>
                  <a:lnTo>
                    <a:pt x="134" y="701"/>
                  </a:lnTo>
                  <a:lnTo>
                    <a:pt x="160" y="701"/>
                  </a:lnTo>
                  <a:lnTo>
                    <a:pt x="186" y="698"/>
                  </a:lnTo>
                  <a:lnTo>
                    <a:pt x="212" y="695"/>
                  </a:lnTo>
                  <a:lnTo>
                    <a:pt x="238" y="688"/>
                  </a:lnTo>
                  <a:lnTo>
                    <a:pt x="262" y="675"/>
                  </a:lnTo>
                  <a:lnTo>
                    <a:pt x="235" y="667"/>
                  </a:lnTo>
                  <a:lnTo>
                    <a:pt x="209" y="664"/>
                  </a:lnTo>
                  <a:lnTo>
                    <a:pt x="183" y="664"/>
                  </a:lnTo>
                  <a:lnTo>
                    <a:pt x="154" y="667"/>
                  </a:lnTo>
                  <a:lnTo>
                    <a:pt x="126" y="669"/>
                  </a:lnTo>
                  <a:lnTo>
                    <a:pt x="97" y="672"/>
                  </a:lnTo>
                  <a:lnTo>
                    <a:pt x="68" y="675"/>
                  </a:lnTo>
                  <a:lnTo>
                    <a:pt x="39" y="675"/>
                  </a:lnTo>
                  <a:lnTo>
                    <a:pt x="34" y="656"/>
                  </a:lnTo>
                  <a:lnTo>
                    <a:pt x="32" y="635"/>
                  </a:lnTo>
                  <a:lnTo>
                    <a:pt x="29" y="617"/>
                  </a:lnTo>
                  <a:lnTo>
                    <a:pt x="29" y="596"/>
                  </a:lnTo>
                  <a:lnTo>
                    <a:pt x="39" y="588"/>
                  </a:lnTo>
                  <a:lnTo>
                    <a:pt x="53" y="586"/>
                  </a:lnTo>
                  <a:lnTo>
                    <a:pt x="63" y="580"/>
                  </a:lnTo>
                  <a:lnTo>
                    <a:pt x="66" y="567"/>
                  </a:lnTo>
                  <a:lnTo>
                    <a:pt x="53" y="557"/>
                  </a:lnTo>
                  <a:lnTo>
                    <a:pt x="34" y="554"/>
                  </a:lnTo>
                  <a:lnTo>
                    <a:pt x="21" y="549"/>
                  </a:lnTo>
                  <a:lnTo>
                    <a:pt x="19" y="531"/>
                  </a:lnTo>
                  <a:lnTo>
                    <a:pt x="16" y="499"/>
                  </a:lnTo>
                  <a:lnTo>
                    <a:pt x="13" y="468"/>
                  </a:lnTo>
                  <a:lnTo>
                    <a:pt x="24" y="442"/>
                  </a:lnTo>
                  <a:lnTo>
                    <a:pt x="50" y="431"/>
                  </a:lnTo>
                  <a:lnTo>
                    <a:pt x="55" y="431"/>
                  </a:lnTo>
                  <a:lnTo>
                    <a:pt x="58" y="429"/>
                  </a:lnTo>
                  <a:lnTo>
                    <a:pt x="63" y="426"/>
                  </a:lnTo>
                  <a:lnTo>
                    <a:pt x="66" y="424"/>
                  </a:lnTo>
                  <a:lnTo>
                    <a:pt x="68" y="413"/>
                  </a:lnTo>
                  <a:lnTo>
                    <a:pt x="63" y="408"/>
                  </a:lnTo>
                  <a:lnTo>
                    <a:pt x="55" y="405"/>
                  </a:lnTo>
                  <a:lnTo>
                    <a:pt x="50" y="403"/>
                  </a:lnTo>
                  <a:lnTo>
                    <a:pt x="39" y="403"/>
                  </a:lnTo>
                  <a:lnTo>
                    <a:pt x="29" y="405"/>
                  </a:lnTo>
                  <a:lnTo>
                    <a:pt x="19" y="405"/>
                  </a:lnTo>
                  <a:lnTo>
                    <a:pt x="8" y="405"/>
                  </a:lnTo>
                  <a:lnTo>
                    <a:pt x="3" y="384"/>
                  </a:lnTo>
                  <a:lnTo>
                    <a:pt x="0" y="363"/>
                  </a:lnTo>
                  <a:lnTo>
                    <a:pt x="0" y="342"/>
                  </a:lnTo>
                  <a:lnTo>
                    <a:pt x="0" y="319"/>
                  </a:lnTo>
                  <a:lnTo>
                    <a:pt x="11" y="311"/>
                  </a:lnTo>
                  <a:lnTo>
                    <a:pt x="21" y="308"/>
                  </a:lnTo>
                  <a:lnTo>
                    <a:pt x="32" y="308"/>
                  </a:lnTo>
                  <a:lnTo>
                    <a:pt x="45" y="311"/>
                  </a:lnTo>
                  <a:lnTo>
                    <a:pt x="55" y="314"/>
                  </a:lnTo>
                  <a:lnTo>
                    <a:pt x="68" y="314"/>
                  </a:lnTo>
                  <a:lnTo>
                    <a:pt x="79" y="314"/>
                  </a:lnTo>
                  <a:lnTo>
                    <a:pt x="92" y="308"/>
                  </a:lnTo>
                  <a:lnTo>
                    <a:pt x="126" y="298"/>
                  </a:lnTo>
                  <a:lnTo>
                    <a:pt x="160" y="288"/>
                  </a:lnTo>
                  <a:lnTo>
                    <a:pt x="196" y="277"/>
                  </a:lnTo>
                  <a:lnTo>
                    <a:pt x="230" y="269"/>
                  </a:lnTo>
                  <a:lnTo>
                    <a:pt x="264" y="259"/>
                  </a:lnTo>
                  <a:lnTo>
                    <a:pt x="301" y="251"/>
                  </a:lnTo>
                  <a:lnTo>
                    <a:pt x="335" y="243"/>
                  </a:lnTo>
                  <a:lnTo>
                    <a:pt x="371" y="235"/>
                  </a:lnTo>
                  <a:lnTo>
                    <a:pt x="405" y="225"/>
                  </a:lnTo>
                  <a:lnTo>
                    <a:pt x="439" y="217"/>
                  </a:lnTo>
                  <a:lnTo>
                    <a:pt x="476" y="209"/>
                  </a:lnTo>
                  <a:lnTo>
                    <a:pt x="510" y="199"/>
                  </a:lnTo>
                  <a:lnTo>
                    <a:pt x="544" y="188"/>
                  </a:lnTo>
                  <a:lnTo>
                    <a:pt x="578" y="178"/>
                  </a:lnTo>
                  <a:lnTo>
                    <a:pt x="612" y="167"/>
                  </a:lnTo>
                  <a:lnTo>
                    <a:pt x="646" y="154"/>
                  </a:lnTo>
                  <a:lnTo>
                    <a:pt x="643" y="123"/>
                  </a:lnTo>
                  <a:lnTo>
                    <a:pt x="687" y="107"/>
                  </a:lnTo>
                  <a:lnTo>
                    <a:pt x="732" y="91"/>
                  </a:lnTo>
                  <a:lnTo>
                    <a:pt x="776" y="76"/>
                  </a:lnTo>
                  <a:lnTo>
                    <a:pt x="823" y="60"/>
                  </a:lnTo>
                  <a:lnTo>
                    <a:pt x="868" y="47"/>
                  </a:lnTo>
                  <a:lnTo>
                    <a:pt x="912" y="31"/>
                  </a:lnTo>
                  <a:lnTo>
                    <a:pt x="957" y="16"/>
                  </a:lnTo>
                  <a:lnTo>
                    <a:pt x="1004" y="0"/>
                  </a:lnTo>
                  <a:lnTo>
                    <a:pt x="1011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5" name="Freeform 51"/>
            <p:cNvSpPr>
              <a:spLocks/>
            </p:cNvSpPr>
            <p:nvPr/>
          </p:nvSpPr>
          <p:spPr bwMode="auto">
            <a:xfrm>
              <a:off x="3141663" y="2246313"/>
              <a:ext cx="373063" cy="112713"/>
            </a:xfrm>
            <a:custGeom>
              <a:avLst/>
              <a:gdLst>
                <a:gd name="T0" fmla="*/ 592238351 w 235"/>
                <a:gd name="T1" fmla="*/ 40322674 h 71"/>
                <a:gd name="T2" fmla="*/ 501512628 w 235"/>
                <a:gd name="T3" fmla="*/ 178932654 h 71"/>
                <a:gd name="T4" fmla="*/ 0 w 235"/>
                <a:gd name="T5" fmla="*/ 52924312 h 71"/>
                <a:gd name="T6" fmla="*/ 0 w 235"/>
                <a:gd name="T7" fmla="*/ 0 h 71"/>
                <a:gd name="T8" fmla="*/ 73085429 w 235"/>
                <a:gd name="T9" fmla="*/ 27722636 h 71"/>
                <a:gd name="T10" fmla="*/ 146169270 w 235"/>
                <a:gd name="T11" fmla="*/ 32762969 h 71"/>
                <a:gd name="T12" fmla="*/ 216733771 w 235"/>
                <a:gd name="T13" fmla="*/ 40322674 h 71"/>
                <a:gd name="T14" fmla="*/ 297378858 w 235"/>
                <a:gd name="T15" fmla="*/ 32762969 h 71"/>
                <a:gd name="T16" fmla="*/ 375504580 w 235"/>
                <a:gd name="T17" fmla="*/ 27722636 h 71"/>
                <a:gd name="T18" fmla="*/ 448588496 w 235"/>
                <a:gd name="T19" fmla="*/ 27722636 h 71"/>
                <a:gd name="T20" fmla="*/ 521673900 w 235"/>
                <a:gd name="T21" fmla="*/ 27722636 h 71"/>
                <a:gd name="T22" fmla="*/ 592238351 w 235"/>
                <a:gd name="T23" fmla="*/ 40322674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5"/>
                <a:gd name="T37" fmla="*/ 0 h 71"/>
                <a:gd name="T38" fmla="*/ 235 w 235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5" h="71">
                  <a:moveTo>
                    <a:pt x="235" y="16"/>
                  </a:moveTo>
                  <a:lnTo>
                    <a:pt x="199" y="7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29" y="11"/>
                  </a:lnTo>
                  <a:lnTo>
                    <a:pt x="58" y="13"/>
                  </a:lnTo>
                  <a:lnTo>
                    <a:pt x="86" y="16"/>
                  </a:lnTo>
                  <a:lnTo>
                    <a:pt x="118" y="13"/>
                  </a:lnTo>
                  <a:lnTo>
                    <a:pt x="149" y="11"/>
                  </a:lnTo>
                  <a:lnTo>
                    <a:pt x="178" y="11"/>
                  </a:lnTo>
                  <a:lnTo>
                    <a:pt x="207" y="11"/>
                  </a:lnTo>
                  <a:lnTo>
                    <a:pt x="23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6418263" y="2312988"/>
              <a:ext cx="411163" cy="328613"/>
            </a:xfrm>
            <a:custGeom>
              <a:avLst/>
              <a:gdLst>
                <a:gd name="T0" fmla="*/ 627520366 w 259"/>
                <a:gd name="T1" fmla="*/ 93246714 h 207"/>
                <a:gd name="T2" fmla="*/ 567036571 w 259"/>
                <a:gd name="T3" fmla="*/ 158770882 h 207"/>
                <a:gd name="T4" fmla="*/ 509072140 w 259"/>
                <a:gd name="T5" fmla="*/ 224295074 h 207"/>
                <a:gd name="T6" fmla="*/ 443548029 w 259"/>
                <a:gd name="T7" fmla="*/ 284778899 h 207"/>
                <a:gd name="T8" fmla="*/ 370464138 w 259"/>
                <a:gd name="T9" fmla="*/ 342741770 h 207"/>
                <a:gd name="T10" fmla="*/ 297378758 w 259"/>
                <a:gd name="T11" fmla="*/ 395665910 h 207"/>
                <a:gd name="T12" fmla="*/ 224294966 w 259"/>
                <a:gd name="T13" fmla="*/ 448588561 h 207"/>
                <a:gd name="T14" fmla="*/ 146169221 w 259"/>
                <a:gd name="T15" fmla="*/ 488911111 h 207"/>
                <a:gd name="T16" fmla="*/ 68045088 w 259"/>
                <a:gd name="T17" fmla="*/ 521673976 h 207"/>
                <a:gd name="T18" fmla="*/ 35282226 w 259"/>
                <a:gd name="T19" fmla="*/ 488911111 h 207"/>
                <a:gd name="T20" fmla="*/ 20161271 w 259"/>
                <a:gd name="T21" fmla="*/ 448588561 h 207"/>
                <a:gd name="T22" fmla="*/ 15120955 w 259"/>
                <a:gd name="T23" fmla="*/ 403225594 h 207"/>
                <a:gd name="T24" fmla="*/ 0 w 259"/>
                <a:gd name="T25" fmla="*/ 362903044 h 207"/>
                <a:gd name="T26" fmla="*/ 85685401 w 259"/>
                <a:gd name="T27" fmla="*/ 322580495 h 207"/>
                <a:gd name="T28" fmla="*/ 166330486 w 259"/>
                <a:gd name="T29" fmla="*/ 277217627 h 207"/>
                <a:gd name="T30" fmla="*/ 244456231 w 259"/>
                <a:gd name="T31" fmla="*/ 231854759 h 207"/>
                <a:gd name="T32" fmla="*/ 330141608 w 259"/>
                <a:gd name="T33" fmla="*/ 178932157 h 207"/>
                <a:gd name="T34" fmla="*/ 408265716 w 259"/>
                <a:gd name="T35" fmla="*/ 133569288 h 207"/>
                <a:gd name="T36" fmla="*/ 488910875 w 259"/>
                <a:gd name="T37" fmla="*/ 85685442 h 207"/>
                <a:gd name="T38" fmla="*/ 567036571 w 259"/>
                <a:gd name="T39" fmla="*/ 40322562 h 207"/>
                <a:gd name="T40" fmla="*/ 652721947 w 259"/>
                <a:gd name="T41" fmla="*/ 0 h 207"/>
                <a:gd name="T42" fmla="*/ 627520366 w 259"/>
                <a:gd name="T43" fmla="*/ 93246714 h 20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9"/>
                <a:gd name="T67" fmla="*/ 0 h 207"/>
                <a:gd name="T68" fmla="*/ 259 w 259"/>
                <a:gd name="T69" fmla="*/ 207 h 20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9" h="207">
                  <a:moveTo>
                    <a:pt x="249" y="37"/>
                  </a:moveTo>
                  <a:lnTo>
                    <a:pt x="225" y="63"/>
                  </a:lnTo>
                  <a:lnTo>
                    <a:pt x="202" y="89"/>
                  </a:lnTo>
                  <a:lnTo>
                    <a:pt x="176" y="113"/>
                  </a:lnTo>
                  <a:lnTo>
                    <a:pt x="147" y="136"/>
                  </a:lnTo>
                  <a:lnTo>
                    <a:pt x="118" y="157"/>
                  </a:lnTo>
                  <a:lnTo>
                    <a:pt x="89" y="178"/>
                  </a:lnTo>
                  <a:lnTo>
                    <a:pt x="58" y="194"/>
                  </a:lnTo>
                  <a:lnTo>
                    <a:pt x="27" y="207"/>
                  </a:lnTo>
                  <a:lnTo>
                    <a:pt x="14" y="194"/>
                  </a:lnTo>
                  <a:lnTo>
                    <a:pt x="8" y="178"/>
                  </a:lnTo>
                  <a:lnTo>
                    <a:pt x="6" y="160"/>
                  </a:lnTo>
                  <a:lnTo>
                    <a:pt x="0" y="144"/>
                  </a:lnTo>
                  <a:lnTo>
                    <a:pt x="34" y="128"/>
                  </a:lnTo>
                  <a:lnTo>
                    <a:pt x="66" y="110"/>
                  </a:lnTo>
                  <a:lnTo>
                    <a:pt x="97" y="92"/>
                  </a:lnTo>
                  <a:lnTo>
                    <a:pt x="131" y="71"/>
                  </a:lnTo>
                  <a:lnTo>
                    <a:pt x="162" y="53"/>
                  </a:lnTo>
                  <a:lnTo>
                    <a:pt x="194" y="34"/>
                  </a:lnTo>
                  <a:lnTo>
                    <a:pt x="225" y="16"/>
                  </a:lnTo>
                  <a:lnTo>
                    <a:pt x="259" y="0"/>
                  </a:lnTo>
                  <a:lnTo>
                    <a:pt x="249" y="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4540250" y="2320925"/>
              <a:ext cx="892175" cy="366713"/>
            </a:xfrm>
            <a:custGeom>
              <a:avLst/>
              <a:gdLst>
                <a:gd name="T0" fmla="*/ 1416327594 w 562"/>
                <a:gd name="T1" fmla="*/ 0 h 231"/>
                <a:gd name="T2" fmla="*/ 1388606681 w 562"/>
                <a:gd name="T3" fmla="*/ 60483841 h 231"/>
                <a:gd name="T4" fmla="*/ 1348284199 w 562"/>
                <a:gd name="T5" fmla="*/ 105846728 h 231"/>
                <a:gd name="T6" fmla="*/ 1302921406 w 562"/>
                <a:gd name="T7" fmla="*/ 153730544 h 231"/>
                <a:gd name="T8" fmla="*/ 1244957044 w 562"/>
                <a:gd name="T9" fmla="*/ 191532135 h 231"/>
                <a:gd name="T10" fmla="*/ 1192032992 w 562"/>
                <a:gd name="T11" fmla="*/ 224295046 h 231"/>
                <a:gd name="T12" fmla="*/ 1131549268 w 562"/>
                <a:gd name="T13" fmla="*/ 257056319 h 231"/>
                <a:gd name="T14" fmla="*/ 1073586493 w 562"/>
                <a:gd name="T15" fmla="*/ 284778862 h 231"/>
                <a:gd name="T16" fmla="*/ 1013102769 w 562"/>
                <a:gd name="T17" fmla="*/ 309980452 h 231"/>
                <a:gd name="T18" fmla="*/ 894654683 w 562"/>
                <a:gd name="T19" fmla="*/ 342741726 h 231"/>
                <a:gd name="T20" fmla="*/ 776207986 w 562"/>
                <a:gd name="T21" fmla="*/ 375504587 h 231"/>
                <a:gd name="T22" fmla="*/ 657761488 w 562"/>
                <a:gd name="T23" fmla="*/ 415827131 h 231"/>
                <a:gd name="T24" fmla="*/ 539313402 w 562"/>
                <a:gd name="T25" fmla="*/ 456149775 h 231"/>
                <a:gd name="T26" fmla="*/ 420865316 w 562"/>
                <a:gd name="T27" fmla="*/ 496472319 h 231"/>
                <a:gd name="T28" fmla="*/ 302418718 w 562"/>
                <a:gd name="T29" fmla="*/ 529233593 h 231"/>
                <a:gd name="T30" fmla="*/ 183970582 w 562"/>
                <a:gd name="T31" fmla="*/ 561996454 h 231"/>
                <a:gd name="T32" fmla="*/ 57962800 w 562"/>
                <a:gd name="T33" fmla="*/ 582157726 h 231"/>
                <a:gd name="T34" fmla="*/ 32761236 w 562"/>
                <a:gd name="T35" fmla="*/ 534273911 h 231"/>
                <a:gd name="T36" fmla="*/ 20161247 w 562"/>
                <a:gd name="T37" fmla="*/ 488911048 h 231"/>
                <a:gd name="T38" fmla="*/ 12599985 w 562"/>
                <a:gd name="T39" fmla="*/ 435988503 h 231"/>
                <a:gd name="T40" fmla="*/ 0 w 562"/>
                <a:gd name="T41" fmla="*/ 390625541 h 231"/>
                <a:gd name="T42" fmla="*/ 65524059 w 562"/>
                <a:gd name="T43" fmla="*/ 362902998 h 231"/>
                <a:gd name="T44" fmla="*/ 131048118 w 562"/>
                <a:gd name="T45" fmla="*/ 342741726 h 231"/>
                <a:gd name="T46" fmla="*/ 196572152 w 562"/>
                <a:gd name="T47" fmla="*/ 325101407 h 231"/>
                <a:gd name="T48" fmla="*/ 262096235 w 562"/>
                <a:gd name="T49" fmla="*/ 304940134 h 231"/>
                <a:gd name="T50" fmla="*/ 327620269 w 562"/>
                <a:gd name="T51" fmla="*/ 289819180 h 231"/>
                <a:gd name="T52" fmla="*/ 395663665 w 562"/>
                <a:gd name="T53" fmla="*/ 272177273 h 231"/>
                <a:gd name="T54" fmla="*/ 466228108 w 562"/>
                <a:gd name="T55" fmla="*/ 257056319 h 231"/>
                <a:gd name="T56" fmla="*/ 531752142 w 562"/>
                <a:gd name="T57" fmla="*/ 244456318 h 231"/>
                <a:gd name="T58" fmla="*/ 599797125 w 562"/>
                <a:gd name="T59" fmla="*/ 231854729 h 231"/>
                <a:gd name="T60" fmla="*/ 670361470 w 562"/>
                <a:gd name="T61" fmla="*/ 219254728 h 231"/>
                <a:gd name="T62" fmla="*/ 735885504 w 562"/>
                <a:gd name="T63" fmla="*/ 206653089 h 231"/>
                <a:gd name="T64" fmla="*/ 803928899 w 562"/>
                <a:gd name="T65" fmla="*/ 186491817 h 231"/>
                <a:gd name="T66" fmla="*/ 869453132 w 562"/>
                <a:gd name="T67" fmla="*/ 171370863 h 231"/>
                <a:gd name="T68" fmla="*/ 934977166 w 562"/>
                <a:gd name="T69" fmla="*/ 158770862 h 231"/>
                <a:gd name="T70" fmla="*/ 1000501200 w 562"/>
                <a:gd name="T71" fmla="*/ 138609589 h 231"/>
                <a:gd name="T72" fmla="*/ 1066025234 w 562"/>
                <a:gd name="T73" fmla="*/ 120967683 h 231"/>
                <a:gd name="T74" fmla="*/ 1106347716 w 562"/>
                <a:gd name="T75" fmla="*/ 100806386 h 231"/>
                <a:gd name="T76" fmla="*/ 1151710509 w 562"/>
                <a:gd name="T77" fmla="*/ 85685431 h 231"/>
                <a:gd name="T78" fmla="*/ 1197073302 w 562"/>
                <a:gd name="T79" fmla="*/ 73085430 h 231"/>
                <a:gd name="T80" fmla="*/ 1244957044 w 562"/>
                <a:gd name="T81" fmla="*/ 60483841 h 231"/>
                <a:gd name="T82" fmla="*/ 1282758577 w 562"/>
                <a:gd name="T83" fmla="*/ 47883828 h 231"/>
                <a:gd name="T84" fmla="*/ 1330642319 w 562"/>
                <a:gd name="T85" fmla="*/ 35282239 h 231"/>
                <a:gd name="T86" fmla="*/ 1376005112 w 562"/>
                <a:gd name="T87" fmla="*/ 20161278 h 231"/>
                <a:gd name="T88" fmla="*/ 1416327594 w 562"/>
                <a:gd name="T89" fmla="*/ 0 h 23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2"/>
                <a:gd name="T136" fmla="*/ 0 h 231"/>
                <a:gd name="T137" fmla="*/ 562 w 562"/>
                <a:gd name="T138" fmla="*/ 231 h 23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2" h="231">
                  <a:moveTo>
                    <a:pt x="562" y="0"/>
                  </a:moveTo>
                  <a:lnTo>
                    <a:pt x="551" y="24"/>
                  </a:lnTo>
                  <a:lnTo>
                    <a:pt x="535" y="42"/>
                  </a:lnTo>
                  <a:lnTo>
                    <a:pt x="517" y="61"/>
                  </a:lnTo>
                  <a:lnTo>
                    <a:pt x="494" y="76"/>
                  </a:lnTo>
                  <a:lnTo>
                    <a:pt x="473" y="89"/>
                  </a:lnTo>
                  <a:lnTo>
                    <a:pt x="449" y="102"/>
                  </a:lnTo>
                  <a:lnTo>
                    <a:pt x="426" y="113"/>
                  </a:lnTo>
                  <a:lnTo>
                    <a:pt x="402" y="123"/>
                  </a:lnTo>
                  <a:lnTo>
                    <a:pt x="355" y="136"/>
                  </a:lnTo>
                  <a:lnTo>
                    <a:pt x="308" y="149"/>
                  </a:lnTo>
                  <a:lnTo>
                    <a:pt x="261" y="165"/>
                  </a:lnTo>
                  <a:lnTo>
                    <a:pt x="214" y="181"/>
                  </a:lnTo>
                  <a:lnTo>
                    <a:pt x="167" y="197"/>
                  </a:lnTo>
                  <a:lnTo>
                    <a:pt x="120" y="210"/>
                  </a:lnTo>
                  <a:lnTo>
                    <a:pt x="73" y="223"/>
                  </a:lnTo>
                  <a:lnTo>
                    <a:pt x="23" y="231"/>
                  </a:lnTo>
                  <a:lnTo>
                    <a:pt x="13" y="212"/>
                  </a:lnTo>
                  <a:lnTo>
                    <a:pt x="8" y="194"/>
                  </a:lnTo>
                  <a:lnTo>
                    <a:pt x="5" y="173"/>
                  </a:lnTo>
                  <a:lnTo>
                    <a:pt x="0" y="155"/>
                  </a:lnTo>
                  <a:lnTo>
                    <a:pt x="26" y="144"/>
                  </a:lnTo>
                  <a:lnTo>
                    <a:pt x="52" y="136"/>
                  </a:lnTo>
                  <a:lnTo>
                    <a:pt x="78" y="129"/>
                  </a:lnTo>
                  <a:lnTo>
                    <a:pt x="104" y="121"/>
                  </a:lnTo>
                  <a:lnTo>
                    <a:pt x="130" y="115"/>
                  </a:lnTo>
                  <a:lnTo>
                    <a:pt x="157" y="108"/>
                  </a:lnTo>
                  <a:lnTo>
                    <a:pt x="185" y="102"/>
                  </a:lnTo>
                  <a:lnTo>
                    <a:pt x="211" y="97"/>
                  </a:lnTo>
                  <a:lnTo>
                    <a:pt x="238" y="92"/>
                  </a:lnTo>
                  <a:lnTo>
                    <a:pt x="266" y="87"/>
                  </a:lnTo>
                  <a:lnTo>
                    <a:pt x="292" y="82"/>
                  </a:lnTo>
                  <a:lnTo>
                    <a:pt x="319" y="74"/>
                  </a:lnTo>
                  <a:lnTo>
                    <a:pt x="345" y="68"/>
                  </a:lnTo>
                  <a:lnTo>
                    <a:pt x="371" y="63"/>
                  </a:lnTo>
                  <a:lnTo>
                    <a:pt x="397" y="55"/>
                  </a:lnTo>
                  <a:lnTo>
                    <a:pt x="423" y="48"/>
                  </a:lnTo>
                  <a:lnTo>
                    <a:pt x="439" y="40"/>
                  </a:lnTo>
                  <a:lnTo>
                    <a:pt x="457" y="34"/>
                  </a:lnTo>
                  <a:lnTo>
                    <a:pt x="475" y="29"/>
                  </a:lnTo>
                  <a:lnTo>
                    <a:pt x="494" y="24"/>
                  </a:lnTo>
                  <a:lnTo>
                    <a:pt x="509" y="19"/>
                  </a:lnTo>
                  <a:lnTo>
                    <a:pt x="528" y="14"/>
                  </a:lnTo>
                  <a:lnTo>
                    <a:pt x="546" y="8"/>
                  </a:lnTo>
                  <a:lnTo>
                    <a:pt x="56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8" name="Freeform 54"/>
            <p:cNvSpPr>
              <a:spLocks/>
            </p:cNvSpPr>
            <p:nvPr/>
          </p:nvSpPr>
          <p:spPr bwMode="auto">
            <a:xfrm>
              <a:off x="1785938" y="2343150"/>
              <a:ext cx="319088" cy="165100"/>
            </a:xfrm>
            <a:custGeom>
              <a:avLst/>
              <a:gdLst>
                <a:gd name="T0" fmla="*/ 506553038 w 201"/>
                <a:gd name="T1" fmla="*/ 262096272 h 104"/>
                <a:gd name="T2" fmla="*/ 441028893 w 201"/>
                <a:gd name="T3" fmla="*/ 241935028 h 104"/>
                <a:gd name="T4" fmla="*/ 375504649 w 201"/>
                <a:gd name="T5" fmla="*/ 216733473 h 104"/>
                <a:gd name="T6" fmla="*/ 309980503 w 201"/>
                <a:gd name="T7" fmla="*/ 189012507 h 104"/>
                <a:gd name="T8" fmla="*/ 241935405 w 201"/>
                <a:gd name="T9" fmla="*/ 163810952 h 104"/>
                <a:gd name="T10" fmla="*/ 176411210 w 201"/>
                <a:gd name="T11" fmla="*/ 131048136 h 104"/>
                <a:gd name="T12" fmla="*/ 118448337 w 201"/>
                <a:gd name="T13" fmla="*/ 98286883 h 104"/>
                <a:gd name="T14" fmla="*/ 57964486 w 201"/>
                <a:gd name="T15" fmla="*/ 57964395 h 104"/>
                <a:gd name="T16" fmla="*/ 0 w 201"/>
                <a:gd name="T17" fmla="*/ 17640301 h 104"/>
                <a:gd name="T18" fmla="*/ 12601594 w 201"/>
                <a:gd name="T19" fmla="*/ 0 h 104"/>
                <a:gd name="T20" fmla="*/ 78125761 w 201"/>
                <a:gd name="T21" fmla="*/ 32762828 h 104"/>
                <a:gd name="T22" fmla="*/ 151209616 w 201"/>
                <a:gd name="T23" fmla="*/ 57964395 h 104"/>
                <a:gd name="T24" fmla="*/ 229335401 w 201"/>
                <a:gd name="T25" fmla="*/ 70564379 h 104"/>
                <a:gd name="T26" fmla="*/ 302419231 w 201"/>
                <a:gd name="T27" fmla="*/ 90725623 h 104"/>
                <a:gd name="T28" fmla="*/ 375504649 w 201"/>
                <a:gd name="T29" fmla="*/ 110886892 h 104"/>
                <a:gd name="T30" fmla="*/ 433467621 w 201"/>
                <a:gd name="T31" fmla="*/ 143648120 h 104"/>
                <a:gd name="T32" fmla="*/ 481351444 w 201"/>
                <a:gd name="T33" fmla="*/ 189012507 h 104"/>
                <a:gd name="T34" fmla="*/ 506553038 w 201"/>
                <a:gd name="T35" fmla="*/ 262096272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1"/>
                <a:gd name="T55" fmla="*/ 0 h 104"/>
                <a:gd name="T56" fmla="*/ 201 w 201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1" h="104">
                  <a:moveTo>
                    <a:pt x="201" y="104"/>
                  </a:moveTo>
                  <a:lnTo>
                    <a:pt x="175" y="96"/>
                  </a:lnTo>
                  <a:lnTo>
                    <a:pt x="149" y="86"/>
                  </a:lnTo>
                  <a:lnTo>
                    <a:pt x="123" y="75"/>
                  </a:lnTo>
                  <a:lnTo>
                    <a:pt x="96" y="65"/>
                  </a:lnTo>
                  <a:lnTo>
                    <a:pt x="70" y="52"/>
                  </a:lnTo>
                  <a:lnTo>
                    <a:pt x="47" y="39"/>
                  </a:lnTo>
                  <a:lnTo>
                    <a:pt x="23" y="23"/>
                  </a:lnTo>
                  <a:lnTo>
                    <a:pt x="0" y="7"/>
                  </a:lnTo>
                  <a:lnTo>
                    <a:pt x="5" y="0"/>
                  </a:lnTo>
                  <a:lnTo>
                    <a:pt x="31" y="13"/>
                  </a:lnTo>
                  <a:lnTo>
                    <a:pt x="60" y="23"/>
                  </a:lnTo>
                  <a:lnTo>
                    <a:pt x="91" y="28"/>
                  </a:lnTo>
                  <a:lnTo>
                    <a:pt x="120" y="36"/>
                  </a:lnTo>
                  <a:lnTo>
                    <a:pt x="149" y="44"/>
                  </a:lnTo>
                  <a:lnTo>
                    <a:pt x="172" y="57"/>
                  </a:lnTo>
                  <a:lnTo>
                    <a:pt x="191" y="75"/>
                  </a:lnTo>
                  <a:lnTo>
                    <a:pt x="201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839788" y="2397125"/>
              <a:ext cx="282575" cy="177800"/>
            </a:xfrm>
            <a:custGeom>
              <a:avLst/>
              <a:gdLst>
                <a:gd name="T0" fmla="*/ 441028185 w 178"/>
                <a:gd name="T1" fmla="*/ 90725625 h 112"/>
                <a:gd name="T2" fmla="*/ 448587857 w 178"/>
                <a:gd name="T3" fmla="*/ 136088450 h 112"/>
                <a:gd name="T4" fmla="*/ 420866942 w 178"/>
                <a:gd name="T5" fmla="*/ 183972199 h 112"/>
                <a:gd name="T6" fmla="*/ 395665289 w 178"/>
                <a:gd name="T7" fmla="*/ 229335049 h 112"/>
                <a:gd name="T8" fmla="*/ 375504045 w 178"/>
                <a:gd name="T9" fmla="*/ 282257522 h 112"/>
                <a:gd name="T10" fmla="*/ 330141249 w 178"/>
                <a:gd name="T11" fmla="*/ 269657538 h 112"/>
                <a:gd name="T12" fmla="*/ 282257502 w 178"/>
                <a:gd name="T13" fmla="*/ 249496294 h 112"/>
                <a:gd name="T14" fmla="*/ 244454378 w 178"/>
                <a:gd name="T15" fmla="*/ 216733478 h 112"/>
                <a:gd name="T16" fmla="*/ 204133430 w 178"/>
                <a:gd name="T17" fmla="*/ 176410939 h 112"/>
                <a:gd name="T18" fmla="*/ 163810943 w 178"/>
                <a:gd name="T19" fmla="*/ 143648123 h 112"/>
                <a:gd name="T20" fmla="*/ 126007819 w 178"/>
                <a:gd name="T21" fmla="*/ 110886894 h 112"/>
                <a:gd name="T22" fmla="*/ 78124048 w 178"/>
                <a:gd name="T23" fmla="*/ 78124054 h 112"/>
                <a:gd name="T24" fmla="*/ 25201560 w 178"/>
                <a:gd name="T25" fmla="*/ 57964397 h 112"/>
                <a:gd name="T26" fmla="*/ 0 w 178"/>
                <a:gd name="T27" fmla="*/ 0 h 112"/>
                <a:gd name="T28" fmla="*/ 441028185 w 178"/>
                <a:gd name="T29" fmla="*/ 90725625 h 1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8"/>
                <a:gd name="T46" fmla="*/ 0 h 112"/>
                <a:gd name="T47" fmla="*/ 178 w 178"/>
                <a:gd name="T48" fmla="*/ 112 h 1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8" h="112">
                  <a:moveTo>
                    <a:pt x="175" y="36"/>
                  </a:moveTo>
                  <a:lnTo>
                    <a:pt x="178" y="54"/>
                  </a:lnTo>
                  <a:lnTo>
                    <a:pt x="167" y="73"/>
                  </a:lnTo>
                  <a:lnTo>
                    <a:pt x="157" y="91"/>
                  </a:lnTo>
                  <a:lnTo>
                    <a:pt x="149" y="112"/>
                  </a:lnTo>
                  <a:lnTo>
                    <a:pt x="131" y="107"/>
                  </a:lnTo>
                  <a:lnTo>
                    <a:pt x="112" y="99"/>
                  </a:lnTo>
                  <a:lnTo>
                    <a:pt x="97" y="86"/>
                  </a:lnTo>
                  <a:lnTo>
                    <a:pt x="81" y="70"/>
                  </a:lnTo>
                  <a:lnTo>
                    <a:pt x="65" y="57"/>
                  </a:lnTo>
                  <a:lnTo>
                    <a:pt x="50" y="44"/>
                  </a:lnTo>
                  <a:lnTo>
                    <a:pt x="31" y="31"/>
                  </a:lnTo>
                  <a:lnTo>
                    <a:pt x="10" y="23"/>
                  </a:lnTo>
                  <a:lnTo>
                    <a:pt x="0" y="0"/>
                  </a:lnTo>
                  <a:lnTo>
                    <a:pt x="175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0" name="Freeform 56"/>
            <p:cNvSpPr>
              <a:spLocks/>
            </p:cNvSpPr>
            <p:nvPr/>
          </p:nvSpPr>
          <p:spPr bwMode="auto">
            <a:xfrm>
              <a:off x="2905125" y="2417763"/>
              <a:ext cx="519113" cy="149225"/>
            </a:xfrm>
            <a:custGeom>
              <a:avLst/>
              <a:gdLst>
                <a:gd name="T0" fmla="*/ 824092572 w 327"/>
                <a:gd name="T1" fmla="*/ 57964393 h 94"/>
                <a:gd name="T2" fmla="*/ 803931310 w 327"/>
                <a:gd name="T3" fmla="*/ 98286880 h 94"/>
                <a:gd name="T4" fmla="*/ 791329728 w 327"/>
                <a:gd name="T5" fmla="*/ 143648115 h 94"/>
                <a:gd name="T6" fmla="*/ 778729733 w 327"/>
                <a:gd name="T7" fmla="*/ 189012501 h 94"/>
                <a:gd name="T8" fmla="*/ 758568471 w 327"/>
                <a:gd name="T9" fmla="*/ 236894710 h 94"/>
                <a:gd name="T10" fmla="*/ 665321841 w 327"/>
                <a:gd name="T11" fmla="*/ 221773777 h 94"/>
                <a:gd name="T12" fmla="*/ 574596162 w 327"/>
                <a:gd name="T13" fmla="*/ 196572173 h 94"/>
                <a:gd name="T14" fmla="*/ 481351120 w 327"/>
                <a:gd name="T15" fmla="*/ 171370619 h 94"/>
                <a:gd name="T16" fmla="*/ 388104391 w 327"/>
                <a:gd name="T17" fmla="*/ 136088443 h 94"/>
                <a:gd name="T18" fmla="*/ 297378712 w 327"/>
                <a:gd name="T19" fmla="*/ 103327191 h 94"/>
                <a:gd name="T20" fmla="*/ 204133620 w 327"/>
                <a:gd name="T21" fmla="*/ 70564377 h 94"/>
                <a:gd name="T22" fmla="*/ 113407942 w 327"/>
                <a:gd name="T23" fmla="*/ 45362810 h 94"/>
                <a:gd name="T24" fmla="*/ 15120953 w 327"/>
                <a:gd name="T25" fmla="*/ 25201561 h 94"/>
                <a:gd name="T26" fmla="*/ 0 w 327"/>
                <a:gd name="T27" fmla="*/ 0 h 94"/>
                <a:gd name="T28" fmla="*/ 105846675 w 327"/>
                <a:gd name="T29" fmla="*/ 12601574 h 94"/>
                <a:gd name="T30" fmla="*/ 211693349 w 327"/>
                <a:gd name="T31" fmla="*/ 17640300 h 94"/>
                <a:gd name="T32" fmla="*/ 317539974 w 327"/>
                <a:gd name="T33" fmla="*/ 25201561 h 94"/>
                <a:gd name="T34" fmla="*/ 423386698 w 327"/>
                <a:gd name="T35" fmla="*/ 32761239 h 94"/>
                <a:gd name="T36" fmla="*/ 526713959 w 327"/>
                <a:gd name="T37" fmla="*/ 37801550 h 94"/>
                <a:gd name="T38" fmla="*/ 627520269 w 327"/>
                <a:gd name="T39" fmla="*/ 45362810 h 94"/>
                <a:gd name="T40" fmla="*/ 725805627 w 327"/>
                <a:gd name="T41" fmla="*/ 52924083 h 94"/>
                <a:gd name="T42" fmla="*/ 824092572 w 327"/>
                <a:gd name="T43" fmla="*/ 57964393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7"/>
                <a:gd name="T67" fmla="*/ 0 h 94"/>
                <a:gd name="T68" fmla="*/ 327 w 327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7" h="94">
                  <a:moveTo>
                    <a:pt x="327" y="23"/>
                  </a:moveTo>
                  <a:lnTo>
                    <a:pt x="319" y="39"/>
                  </a:lnTo>
                  <a:lnTo>
                    <a:pt x="314" y="57"/>
                  </a:lnTo>
                  <a:lnTo>
                    <a:pt x="309" y="75"/>
                  </a:lnTo>
                  <a:lnTo>
                    <a:pt x="301" y="94"/>
                  </a:lnTo>
                  <a:lnTo>
                    <a:pt x="264" y="88"/>
                  </a:lnTo>
                  <a:lnTo>
                    <a:pt x="228" y="78"/>
                  </a:lnTo>
                  <a:lnTo>
                    <a:pt x="191" y="68"/>
                  </a:lnTo>
                  <a:lnTo>
                    <a:pt x="154" y="54"/>
                  </a:lnTo>
                  <a:lnTo>
                    <a:pt x="118" y="41"/>
                  </a:lnTo>
                  <a:lnTo>
                    <a:pt x="81" y="28"/>
                  </a:lnTo>
                  <a:lnTo>
                    <a:pt x="45" y="18"/>
                  </a:lnTo>
                  <a:lnTo>
                    <a:pt x="6" y="10"/>
                  </a:lnTo>
                  <a:lnTo>
                    <a:pt x="0" y="0"/>
                  </a:lnTo>
                  <a:lnTo>
                    <a:pt x="42" y="5"/>
                  </a:lnTo>
                  <a:lnTo>
                    <a:pt x="84" y="7"/>
                  </a:lnTo>
                  <a:lnTo>
                    <a:pt x="126" y="10"/>
                  </a:lnTo>
                  <a:lnTo>
                    <a:pt x="168" y="13"/>
                  </a:lnTo>
                  <a:lnTo>
                    <a:pt x="209" y="15"/>
                  </a:lnTo>
                  <a:lnTo>
                    <a:pt x="249" y="18"/>
                  </a:lnTo>
                  <a:lnTo>
                    <a:pt x="288" y="21"/>
                  </a:lnTo>
                  <a:lnTo>
                    <a:pt x="327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1" name="Freeform 57"/>
            <p:cNvSpPr>
              <a:spLocks/>
            </p:cNvSpPr>
            <p:nvPr/>
          </p:nvSpPr>
          <p:spPr bwMode="auto">
            <a:xfrm>
              <a:off x="2200275" y="2425700"/>
              <a:ext cx="776288" cy="908050"/>
            </a:xfrm>
            <a:custGeom>
              <a:avLst/>
              <a:gdLst>
                <a:gd name="T0" fmla="*/ 1232358083 w 489"/>
                <a:gd name="T1" fmla="*/ 665321164 h 572"/>
                <a:gd name="T2" fmla="*/ 1232358083 w 489"/>
                <a:gd name="T3" fmla="*/ 710683958 h 572"/>
                <a:gd name="T4" fmla="*/ 1098788955 w 489"/>
                <a:gd name="T5" fmla="*/ 791328923 h 572"/>
                <a:gd name="T6" fmla="*/ 967740779 w 489"/>
                <a:gd name="T7" fmla="*/ 877014398 h 572"/>
                <a:gd name="T8" fmla="*/ 836692602 w 489"/>
                <a:gd name="T9" fmla="*/ 975299656 h 572"/>
                <a:gd name="T10" fmla="*/ 705644227 w 489"/>
                <a:gd name="T11" fmla="*/ 1066025242 h 572"/>
                <a:gd name="T12" fmla="*/ 579636365 w 489"/>
                <a:gd name="T13" fmla="*/ 1166831449 h 572"/>
                <a:gd name="T14" fmla="*/ 453628502 w 489"/>
                <a:gd name="T15" fmla="*/ 1257557035 h 572"/>
                <a:gd name="T16" fmla="*/ 322580226 w 489"/>
                <a:gd name="T17" fmla="*/ 1350803570 h 572"/>
                <a:gd name="T18" fmla="*/ 196572315 w 489"/>
                <a:gd name="T19" fmla="*/ 1441529157 h 572"/>
                <a:gd name="T20" fmla="*/ 126007912 w 489"/>
                <a:gd name="T21" fmla="*/ 1396166363 h 572"/>
                <a:gd name="T22" fmla="*/ 110886968 w 489"/>
                <a:gd name="T23" fmla="*/ 1318042347 h 572"/>
                <a:gd name="T24" fmla="*/ 118448234 w 489"/>
                <a:gd name="T25" fmla="*/ 1232355483 h 572"/>
                <a:gd name="T26" fmla="*/ 105846654 w 489"/>
                <a:gd name="T27" fmla="*/ 1146670207 h 572"/>
                <a:gd name="T28" fmla="*/ 105846654 w 489"/>
                <a:gd name="T29" fmla="*/ 861893467 h 572"/>
                <a:gd name="T30" fmla="*/ 60483799 w 489"/>
                <a:gd name="T31" fmla="*/ 572074629 h 572"/>
                <a:gd name="T32" fmla="*/ 12601583 w 489"/>
                <a:gd name="T33" fmla="*/ 289817151 h 572"/>
                <a:gd name="T34" fmla="*/ 0 w 489"/>
                <a:gd name="T35" fmla="*/ 0 h 572"/>
                <a:gd name="T36" fmla="*/ 78125693 w 489"/>
                <a:gd name="T37" fmla="*/ 32761236 h 572"/>
                <a:gd name="T38" fmla="*/ 163811064 w 489"/>
                <a:gd name="T39" fmla="*/ 65524059 h 572"/>
                <a:gd name="T40" fmla="*/ 244456146 w 489"/>
                <a:gd name="T41" fmla="*/ 90725611 h 572"/>
                <a:gd name="T42" fmla="*/ 330141492 w 489"/>
                <a:gd name="T43" fmla="*/ 131048119 h 572"/>
                <a:gd name="T44" fmla="*/ 408265573 w 489"/>
                <a:gd name="T45" fmla="*/ 163810930 h 572"/>
                <a:gd name="T46" fmla="*/ 486391340 w 489"/>
                <a:gd name="T47" fmla="*/ 196572153 h 572"/>
                <a:gd name="T48" fmla="*/ 572076687 w 489"/>
                <a:gd name="T49" fmla="*/ 236894686 h 572"/>
                <a:gd name="T50" fmla="*/ 652721718 w 489"/>
                <a:gd name="T51" fmla="*/ 277217168 h 572"/>
                <a:gd name="T52" fmla="*/ 730845799 w 489"/>
                <a:gd name="T53" fmla="*/ 315018702 h 572"/>
                <a:gd name="T54" fmla="*/ 803931153 w 489"/>
                <a:gd name="T55" fmla="*/ 362902444 h 572"/>
                <a:gd name="T56" fmla="*/ 882055432 w 489"/>
                <a:gd name="T57" fmla="*/ 400703978 h 572"/>
                <a:gd name="T58" fmla="*/ 955140786 w 489"/>
                <a:gd name="T59" fmla="*/ 448587819 h 572"/>
                <a:gd name="T60" fmla="*/ 1028224552 w 489"/>
                <a:gd name="T61" fmla="*/ 501510284 h 572"/>
                <a:gd name="T62" fmla="*/ 1098788955 w 489"/>
                <a:gd name="T63" fmla="*/ 551913388 h 572"/>
                <a:gd name="T64" fmla="*/ 1166833995 w 489"/>
                <a:gd name="T65" fmla="*/ 604837440 h 572"/>
                <a:gd name="T66" fmla="*/ 1232358083 w 489"/>
                <a:gd name="T67" fmla="*/ 665321164 h 57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89"/>
                <a:gd name="T103" fmla="*/ 0 h 572"/>
                <a:gd name="T104" fmla="*/ 489 w 489"/>
                <a:gd name="T105" fmla="*/ 572 h 57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89" h="572">
                  <a:moveTo>
                    <a:pt x="489" y="264"/>
                  </a:moveTo>
                  <a:lnTo>
                    <a:pt x="489" y="282"/>
                  </a:lnTo>
                  <a:lnTo>
                    <a:pt x="436" y="314"/>
                  </a:lnTo>
                  <a:lnTo>
                    <a:pt x="384" y="348"/>
                  </a:lnTo>
                  <a:lnTo>
                    <a:pt x="332" y="387"/>
                  </a:lnTo>
                  <a:lnTo>
                    <a:pt x="280" y="423"/>
                  </a:lnTo>
                  <a:lnTo>
                    <a:pt x="230" y="463"/>
                  </a:lnTo>
                  <a:lnTo>
                    <a:pt x="180" y="499"/>
                  </a:lnTo>
                  <a:lnTo>
                    <a:pt x="128" y="536"/>
                  </a:lnTo>
                  <a:lnTo>
                    <a:pt x="78" y="572"/>
                  </a:lnTo>
                  <a:lnTo>
                    <a:pt x="50" y="554"/>
                  </a:lnTo>
                  <a:lnTo>
                    <a:pt x="44" y="523"/>
                  </a:lnTo>
                  <a:lnTo>
                    <a:pt x="47" y="489"/>
                  </a:lnTo>
                  <a:lnTo>
                    <a:pt x="42" y="455"/>
                  </a:lnTo>
                  <a:lnTo>
                    <a:pt x="42" y="342"/>
                  </a:lnTo>
                  <a:lnTo>
                    <a:pt x="24" y="227"/>
                  </a:lnTo>
                  <a:lnTo>
                    <a:pt x="5" y="115"/>
                  </a:lnTo>
                  <a:lnTo>
                    <a:pt x="0" y="0"/>
                  </a:lnTo>
                  <a:lnTo>
                    <a:pt x="31" y="13"/>
                  </a:lnTo>
                  <a:lnTo>
                    <a:pt x="65" y="26"/>
                  </a:lnTo>
                  <a:lnTo>
                    <a:pt x="97" y="36"/>
                  </a:lnTo>
                  <a:lnTo>
                    <a:pt x="131" y="52"/>
                  </a:lnTo>
                  <a:lnTo>
                    <a:pt x="162" y="65"/>
                  </a:lnTo>
                  <a:lnTo>
                    <a:pt x="193" y="78"/>
                  </a:lnTo>
                  <a:lnTo>
                    <a:pt x="227" y="94"/>
                  </a:lnTo>
                  <a:lnTo>
                    <a:pt x="259" y="110"/>
                  </a:lnTo>
                  <a:lnTo>
                    <a:pt x="290" y="125"/>
                  </a:lnTo>
                  <a:lnTo>
                    <a:pt x="319" y="144"/>
                  </a:lnTo>
                  <a:lnTo>
                    <a:pt x="350" y="159"/>
                  </a:lnTo>
                  <a:lnTo>
                    <a:pt x="379" y="178"/>
                  </a:lnTo>
                  <a:lnTo>
                    <a:pt x="408" y="199"/>
                  </a:lnTo>
                  <a:lnTo>
                    <a:pt x="436" y="219"/>
                  </a:lnTo>
                  <a:lnTo>
                    <a:pt x="463" y="240"/>
                  </a:lnTo>
                  <a:lnTo>
                    <a:pt x="489" y="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1639888" y="2492375"/>
              <a:ext cx="498475" cy="236538"/>
            </a:xfrm>
            <a:custGeom>
              <a:avLst/>
              <a:gdLst>
                <a:gd name="T0" fmla="*/ 791328953 w 314"/>
                <a:gd name="T1" fmla="*/ 375504814 h 149"/>
                <a:gd name="T2" fmla="*/ 693043692 w 314"/>
                <a:gd name="T3" fmla="*/ 355343530 h 149"/>
                <a:gd name="T4" fmla="*/ 592235893 w 314"/>
                <a:gd name="T5" fmla="*/ 322580649 h 149"/>
                <a:gd name="T6" fmla="*/ 493950631 w 314"/>
                <a:gd name="T7" fmla="*/ 282258080 h 149"/>
                <a:gd name="T8" fmla="*/ 408265253 w 314"/>
                <a:gd name="T9" fmla="*/ 241935512 h 149"/>
                <a:gd name="T10" fmla="*/ 317539663 w 314"/>
                <a:gd name="T11" fmla="*/ 196572572 h 149"/>
                <a:gd name="T12" fmla="*/ 224293125 w 314"/>
                <a:gd name="T13" fmla="*/ 151209682 h 149"/>
                <a:gd name="T14" fmla="*/ 133567485 w 314"/>
                <a:gd name="T15" fmla="*/ 103327401 h 149"/>
                <a:gd name="T16" fmla="*/ 40322497 w 314"/>
                <a:gd name="T17" fmla="*/ 65524199 h 149"/>
                <a:gd name="T18" fmla="*/ 0 w 314"/>
                <a:gd name="T19" fmla="*/ 0 h 149"/>
                <a:gd name="T20" fmla="*/ 100806236 w 314"/>
                <a:gd name="T21" fmla="*/ 45362902 h 149"/>
                <a:gd name="T22" fmla="*/ 204131833 w 314"/>
                <a:gd name="T23" fmla="*/ 85685483 h 149"/>
                <a:gd name="T24" fmla="*/ 309978404 w 314"/>
                <a:gd name="T25" fmla="*/ 118448389 h 149"/>
                <a:gd name="T26" fmla="*/ 415824925 w 314"/>
                <a:gd name="T27" fmla="*/ 156250003 h 149"/>
                <a:gd name="T28" fmla="*/ 521671546 w 314"/>
                <a:gd name="T29" fmla="*/ 196572572 h 149"/>
                <a:gd name="T30" fmla="*/ 619958395 w 314"/>
                <a:gd name="T31" fmla="*/ 241935512 h 149"/>
                <a:gd name="T32" fmla="*/ 713204934 w 314"/>
                <a:gd name="T33" fmla="*/ 302419365 h 149"/>
                <a:gd name="T34" fmla="*/ 791328953 w 314"/>
                <a:gd name="T35" fmla="*/ 375504814 h 14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4"/>
                <a:gd name="T55" fmla="*/ 0 h 149"/>
                <a:gd name="T56" fmla="*/ 314 w 314"/>
                <a:gd name="T57" fmla="*/ 149 h 14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4" h="149">
                  <a:moveTo>
                    <a:pt x="314" y="149"/>
                  </a:moveTo>
                  <a:lnTo>
                    <a:pt x="275" y="141"/>
                  </a:lnTo>
                  <a:lnTo>
                    <a:pt x="235" y="128"/>
                  </a:lnTo>
                  <a:lnTo>
                    <a:pt x="196" y="112"/>
                  </a:lnTo>
                  <a:lnTo>
                    <a:pt x="162" y="96"/>
                  </a:lnTo>
                  <a:lnTo>
                    <a:pt x="126" y="78"/>
                  </a:lnTo>
                  <a:lnTo>
                    <a:pt x="89" y="60"/>
                  </a:lnTo>
                  <a:lnTo>
                    <a:pt x="53" y="41"/>
                  </a:lnTo>
                  <a:lnTo>
                    <a:pt x="16" y="26"/>
                  </a:lnTo>
                  <a:lnTo>
                    <a:pt x="0" y="0"/>
                  </a:lnTo>
                  <a:lnTo>
                    <a:pt x="40" y="18"/>
                  </a:lnTo>
                  <a:lnTo>
                    <a:pt x="81" y="34"/>
                  </a:lnTo>
                  <a:lnTo>
                    <a:pt x="123" y="47"/>
                  </a:lnTo>
                  <a:lnTo>
                    <a:pt x="165" y="62"/>
                  </a:lnTo>
                  <a:lnTo>
                    <a:pt x="207" y="78"/>
                  </a:lnTo>
                  <a:lnTo>
                    <a:pt x="246" y="96"/>
                  </a:lnTo>
                  <a:lnTo>
                    <a:pt x="283" y="120"/>
                  </a:lnTo>
                  <a:lnTo>
                    <a:pt x="314" y="1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6492875" y="2582863"/>
              <a:ext cx="395288" cy="287338"/>
            </a:xfrm>
            <a:custGeom>
              <a:avLst/>
              <a:gdLst>
                <a:gd name="T0" fmla="*/ 627520538 w 249"/>
                <a:gd name="T1" fmla="*/ 0 h 181"/>
                <a:gd name="T2" fmla="*/ 574596409 w 249"/>
                <a:gd name="T3" fmla="*/ 73085452 h 181"/>
                <a:gd name="T4" fmla="*/ 514112598 w 249"/>
                <a:gd name="T5" fmla="*/ 146169317 h 181"/>
                <a:gd name="T6" fmla="*/ 443548151 w 249"/>
                <a:gd name="T7" fmla="*/ 216733841 h 181"/>
                <a:gd name="T8" fmla="*/ 370464240 w 249"/>
                <a:gd name="T9" fmla="*/ 277217676 h 181"/>
                <a:gd name="T10" fmla="*/ 289819157 w 249"/>
                <a:gd name="T11" fmla="*/ 337701510 h 181"/>
                <a:gd name="T12" fmla="*/ 211693440 w 249"/>
                <a:gd name="T13" fmla="*/ 388104706 h 181"/>
                <a:gd name="T14" fmla="*/ 126007991 w 249"/>
                <a:gd name="T15" fmla="*/ 428427362 h 181"/>
                <a:gd name="T16" fmla="*/ 40322554 w 249"/>
                <a:gd name="T17" fmla="*/ 456149913 h 181"/>
                <a:gd name="T18" fmla="*/ 20161277 w 249"/>
                <a:gd name="T19" fmla="*/ 423387042 h 181"/>
                <a:gd name="T20" fmla="*/ 15120959 w 249"/>
                <a:gd name="T21" fmla="*/ 388104706 h 181"/>
                <a:gd name="T22" fmla="*/ 15120959 w 249"/>
                <a:gd name="T23" fmla="*/ 350303103 h 181"/>
                <a:gd name="T24" fmla="*/ 0 w 249"/>
                <a:gd name="T25" fmla="*/ 309980547 h 181"/>
                <a:gd name="T26" fmla="*/ 80645107 w 249"/>
                <a:gd name="T27" fmla="*/ 269657990 h 181"/>
                <a:gd name="T28" fmla="*/ 153730531 w 249"/>
                <a:gd name="T29" fmla="*/ 224295114 h 181"/>
                <a:gd name="T30" fmla="*/ 231854711 w 249"/>
                <a:gd name="T31" fmla="*/ 178932188 h 181"/>
                <a:gd name="T32" fmla="*/ 309980428 w 249"/>
                <a:gd name="T33" fmla="*/ 131048358 h 181"/>
                <a:gd name="T34" fmla="*/ 390625510 w 249"/>
                <a:gd name="T35" fmla="*/ 85685458 h 181"/>
                <a:gd name="T36" fmla="*/ 468749739 w 249"/>
                <a:gd name="T37" fmla="*/ 52924174 h 181"/>
                <a:gd name="T38" fmla="*/ 546875456 w 249"/>
                <a:gd name="T39" fmla="*/ 20161284 h 181"/>
                <a:gd name="T40" fmla="*/ 627520538 w 249"/>
                <a:gd name="T41" fmla="*/ 0 h 1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9"/>
                <a:gd name="T64" fmla="*/ 0 h 181"/>
                <a:gd name="T65" fmla="*/ 249 w 249"/>
                <a:gd name="T66" fmla="*/ 181 h 18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9" h="181">
                  <a:moveTo>
                    <a:pt x="249" y="0"/>
                  </a:moveTo>
                  <a:lnTo>
                    <a:pt x="228" y="29"/>
                  </a:lnTo>
                  <a:lnTo>
                    <a:pt x="204" y="58"/>
                  </a:lnTo>
                  <a:lnTo>
                    <a:pt x="176" y="86"/>
                  </a:lnTo>
                  <a:lnTo>
                    <a:pt x="147" y="110"/>
                  </a:lnTo>
                  <a:lnTo>
                    <a:pt x="115" y="134"/>
                  </a:lnTo>
                  <a:lnTo>
                    <a:pt x="84" y="154"/>
                  </a:lnTo>
                  <a:lnTo>
                    <a:pt x="50" y="170"/>
                  </a:lnTo>
                  <a:lnTo>
                    <a:pt x="16" y="181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6" y="139"/>
                  </a:lnTo>
                  <a:lnTo>
                    <a:pt x="0" y="123"/>
                  </a:lnTo>
                  <a:lnTo>
                    <a:pt x="32" y="107"/>
                  </a:lnTo>
                  <a:lnTo>
                    <a:pt x="61" y="89"/>
                  </a:lnTo>
                  <a:lnTo>
                    <a:pt x="92" y="71"/>
                  </a:lnTo>
                  <a:lnTo>
                    <a:pt x="123" y="52"/>
                  </a:lnTo>
                  <a:lnTo>
                    <a:pt x="155" y="34"/>
                  </a:lnTo>
                  <a:lnTo>
                    <a:pt x="186" y="21"/>
                  </a:lnTo>
                  <a:lnTo>
                    <a:pt x="217" y="8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727075" y="2582863"/>
              <a:ext cx="290513" cy="161925"/>
            </a:xfrm>
            <a:custGeom>
              <a:avLst/>
              <a:gdLst>
                <a:gd name="T0" fmla="*/ 461190226 w 183"/>
                <a:gd name="T1" fmla="*/ 98286883 h 102"/>
                <a:gd name="T2" fmla="*/ 461190226 w 183"/>
                <a:gd name="T3" fmla="*/ 138607808 h 102"/>
                <a:gd name="T4" fmla="*/ 448588633 w 183"/>
                <a:gd name="T5" fmla="*/ 178931884 h 102"/>
                <a:gd name="T6" fmla="*/ 428427355 w 183"/>
                <a:gd name="T7" fmla="*/ 216733472 h 102"/>
                <a:gd name="T8" fmla="*/ 415827251 w 183"/>
                <a:gd name="T9" fmla="*/ 257055960 h 102"/>
                <a:gd name="T10" fmla="*/ 357862783 w 183"/>
                <a:gd name="T11" fmla="*/ 236894716 h 102"/>
                <a:gd name="T12" fmla="*/ 304940222 w 183"/>
                <a:gd name="T13" fmla="*/ 211693161 h 102"/>
                <a:gd name="T14" fmla="*/ 252016074 w 183"/>
                <a:gd name="T15" fmla="*/ 183972195 h 102"/>
                <a:gd name="T16" fmla="*/ 199093463 w 183"/>
                <a:gd name="T17" fmla="*/ 151209379 h 102"/>
                <a:gd name="T18" fmla="*/ 146169315 w 183"/>
                <a:gd name="T19" fmla="*/ 118448152 h 102"/>
                <a:gd name="T20" fmla="*/ 93246729 w 183"/>
                <a:gd name="T21" fmla="*/ 85685312 h 102"/>
                <a:gd name="T22" fmla="*/ 47883841 w 183"/>
                <a:gd name="T23" fmla="*/ 52924084 h 102"/>
                <a:gd name="T24" fmla="*/ 0 w 183"/>
                <a:gd name="T25" fmla="*/ 27722517 h 102"/>
                <a:gd name="T26" fmla="*/ 7561276 w 183"/>
                <a:gd name="T27" fmla="*/ 0 h 102"/>
                <a:gd name="T28" fmla="*/ 461190226 w 183"/>
                <a:gd name="T29" fmla="*/ 98286883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3"/>
                <a:gd name="T46" fmla="*/ 0 h 102"/>
                <a:gd name="T47" fmla="*/ 183 w 183"/>
                <a:gd name="T48" fmla="*/ 102 h 10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3" h="102">
                  <a:moveTo>
                    <a:pt x="183" y="39"/>
                  </a:moveTo>
                  <a:lnTo>
                    <a:pt x="183" y="55"/>
                  </a:lnTo>
                  <a:lnTo>
                    <a:pt x="178" y="71"/>
                  </a:lnTo>
                  <a:lnTo>
                    <a:pt x="170" y="86"/>
                  </a:lnTo>
                  <a:lnTo>
                    <a:pt x="165" y="102"/>
                  </a:lnTo>
                  <a:lnTo>
                    <a:pt x="142" y="94"/>
                  </a:lnTo>
                  <a:lnTo>
                    <a:pt x="121" y="84"/>
                  </a:lnTo>
                  <a:lnTo>
                    <a:pt x="100" y="73"/>
                  </a:lnTo>
                  <a:lnTo>
                    <a:pt x="79" y="60"/>
                  </a:lnTo>
                  <a:lnTo>
                    <a:pt x="58" y="47"/>
                  </a:lnTo>
                  <a:lnTo>
                    <a:pt x="37" y="34"/>
                  </a:lnTo>
                  <a:lnTo>
                    <a:pt x="19" y="21"/>
                  </a:lnTo>
                  <a:lnTo>
                    <a:pt x="0" y="11"/>
                  </a:lnTo>
                  <a:lnTo>
                    <a:pt x="3" y="0"/>
                  </a:lnTo>
                  <a:lnTo>
                    <a:pt x="183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4738688" y="2603500"/>
              <a:ext cx="920750" cy="871538"/>
            </a:xfrm>
            <a:custGeom>
              <a:avLst/>
              <a:gdLst>
                <a:gd name="T0" fmla="*/ 1461690407 w 580"/>
                <a:gd name="T1" fmla="*/ 0 h 549"/>
                <a:gd name="T2" fmla="*/ 1441529165 w 580"/>
                <a:gd name="T3" fmla="*/ 178931960 h 549"/>
                <a:gd name="T4" fmla="*/ 1396166372 w 580"/>
                <a:gd name="T5" fmla="*/ 350302657 h 549"/>
                <a:gd name="T6" fmla="*/ 1343243906 w 580"/>
                <a:gd name="T7" fmla="*/ 526713716 h 549"/>
                <a:gd name="T8" fmla="*/ 1310481095 w 580"/>
                <a:gd name="T9" fmla="*/ 705644039 h 549"/>
                <a:gd name="T10" fmla="*/ 1277718284 w 580"/>
                <a:gd name="T11" fmla="*/ 791329363 h 549"/>
                <a:gd name="T12" fmla="*/ 1252516732 w 580"/>
                <a:gd name="T13" fmla="*/ 877014885 h 549"/>
                <a:gd name="T14" fmla="*/ 1219755508 w 580"/>
                <a:gd name="T15" fmla="*/ 962700209 h 549"/>
                <a:gd name="T16" fmla="*/ 1192033008 w 580"/>
                <a:gd name="T17" fmla="*/ 1048385532 h 549"/>
                <a:gd name="T18" fmla="*/ 1159271784 w 580"/>
                <a:gd name="T19" fmla="*/ 1134070856 h 549"/>
                <a:gd name="T20" fmla="*/ 1126508973 w 580"/>
                <a:gd name="T21" fmla="*/ 1219756179 h 549"/>
                <a:gd name="T22" fmla="*/ 1086186490 w 580"/>
                <a:gd name="T23" fmla="*/ 1305441503 h 549"/>
                <a:gd name="T24" fmla="*/ 1048384956 w 580"/>
                <a:gd name="T25" fmla="*/ 1383567150 h 549"/>
                <a:gd name="T26" fmla="*/ 995460903 w 580"/>
                <a:gd name="T27" fmla="*/ 1363405898 h 549"/>
                <a:gd name="T28" fmla="*/ 942538438 w 580"/>
                <a:gd name="T29" fmla="*/ 1338204332 h 549"/>
                <a:gd name="T30" fmla="*/ 897175644 w 580"/>
                <a:gd name="T31" fmla="*/ 1297881827 h 549"/>
                <a:gd name="T32" fmla="*/ 849291902 w 580"/>
                <a:gd name="T33" fmla="*/ 1260078684 h 549"/>
                <a:gd name="T34" fmla="*/ 803928910 w 580"/>
                <a:gd name="T35" fmla="*/ 1212196503 h 549"/>
                <a:gd name="T36" fmla="*/ 758566117 w 580"/>
                <a:gd name="T37" fmla="*/ 1174393361 h 549"/>
                <a:gd name="T38" fmla="*/ 710683962 w 580"/>
                <a:gd name="T39" fmla="*/ 1146672432 h 549"/>
                <a:gd name="T40" fmla="*/ 657761497 w 580"/>
                <a:gd name="T41" fmla="*/ 1121470867 h 549"/>
                <a:gd name="T42" fmla="*/ 574595582 w 580"/>
                <a:gd name="T43" fmla="*/ 1068546785 h 549"/>
                <a:gd name="T44" fmla="*/ 488910305 w 580"/>
                <a:gd name="T45" fmla="*/ 1015624290 h 549"/>
                <a:gd name="T46" fmla="*/ 395663670 w 580"/>
                <a:gd name="T47" fmla="*/ 955140533 h 549"/>
                <a:gd name="T48" fmla="*/ 309978394 w 580"/>
                <a:gd name="T49" fmla="*/ 902216451 h 549"/>
                <a:gd name="T50" fmla="*/ 224293117 w 580"/>
                <a:gd name="T51" fmla="*/ 836692380 h 549"/>
                <a:gd name="T52" fmla="*/ 138607791 w 580"/>
                <a:gd name="T53" fmla="*/ 778729374 h 549"/>
                <a:gd name="T54" fmla="*/ 65524060 w 580"/>
                <a:gd name="T55" fmla="*/ 705644039 h 549"/>
                <a:gd name="T56" fmla="*/ 0 w 580"/>
                <a:gd name="T57" fmla="*/ 627519979 h 549"/>
                <a:gd name="T58" fmla="*/ 0 w 580"/>
                <a:gd name="T59" fmla="*/ 594757150 h 549"/>
                <a:gd name="T60" fmla="*/ 20161248 w 580"/>
                <a:gd name="T61" fmla="*/ 559474958 h 549"/>
                <a:gd name="T62" fmla="*/ 52922490 w 580"/>
                <a:gd name="T63" fmla="*/ 541834656 h 549"/>
                <a:gd name="T64" fmla="*/ 80644991 w 580"/>
                <a:gd name="T65" fmla="*/ 521673403 h 549"/>
                <a:gd name="T66" fmla="*/ 178931862 w 580"/>
                <a:gd name="T67" fmla="*/ 501512151 h 549"/>
                <a:gd name="T68" fmla="*/ 269655911 w 580"/>
                <a:gd name="T69" fmla="*/ 468749321 h 549"/>
                <a:gd name="T70" fmla="*/ 362902446 w 580"/>
                <a:gd name="T71" fmla="*/ 428426816 h 549"/>
                <a:gd name="T72" fmla="*/ 453628132 w 580"/>
                <a:gd name="T73" fmla="*/ 383063899 h 549"/>
                <a:gd name="T74" fmla="*/ 546873081 w 580"/>
                <a:gd name="T75" fmla="*/ 342741393 h 549"/>
                <a:gd name="T76" fmla="*/ 645159927 w 580"/>
                <a:gd name="T77" fmla="*/ 304939839 h 549"/>
                <a:gd name="T78" fmla="*/ 738404875 w 580"/>
                <a:gd name="T79" fmla="*/ 269657647 h 549"/>
                <a:gd name="T80" fmla="*/ 844251592 w 580"/>
                <a:gd name="T81" fmla="*/ 252015757 h 549"/>
                <a:gd name="T82" fmla="*/ 914815937 w 580"/>
                <a:gd name="T83" fmla="*/ 211693252 h 549"/>
                <a:gd name="T84" fmla="*/ 995460903 w 580"/>
                <a:gd name="T85" fmla="*/ 178931960 h 549"/>
                <a:gd name="T86" fmla="*/ 1073586507 w 580"/>
                <a:gd name="T87" fmla="*/ 151209444 h 549"/>
                <a:gd name="T88" fmla="*/ 1151710525 w 580"/>
                <a:gd name="T89" fmla="*/ 126007878 h 549"/>
                <a:gd name="T90" fmla="*/ 1232355491 w 580"/>
                <a:gd name="T91" fmla="*/ 98286925 h 549"/>
                <a:gd name="T92" fmla="*/ 1310481095 w 580"/>
                <a:gd name="T93" fmla="*/ 73085359 h 549"/>
                <a:gd name="T94" fmla="*/ 1391126061 w 580"/>
                <a:gd name="T95" fmla="*/ 40322518 h 549"/>
                <a:gd name="T96" fmla="*/ 1461690407 w 580"/>
                <a:gd name="T97" fmla="*/ 0 h 54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80"/>
                <a:gd name="T148" fmla="*/ 0 h 549"/>
                <a:gd name="T149" fmla="*/ 580 w 580"/>
                <a:gd name="T150" fmla="*/ 549 h 54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80" h="549">
                  <a:moveTo>
                    <a:pt x="580" y="0"/>
                  </a:moveTo>
                  <a:lnTo>
                    <a:pt x="572" y="71"/>
                  </a:lnTo>
                  <a:lnTo>
                    <a:pt x="554" y="139"/>
                  </a:lnTo>
                  <a:lnTo>
                    <a:pt x="533" y="209"/>
                  </a:lnTo>
                  <a:lnTo>
                    <a:pt x="520" y="280"/>
                  </a:lnTo>
                  <a:lnTo>
                    <a:pt x="507" y="314"/>
                  </a:lnTo>
                  <a:lnTo>
                    <a:pt x="497" y="348"/>
                  </a:lnTo>
                  <a:lnTo>
                    <a:pt x="484" y="382"/>
                  </a:lnTo>
                  <a:lnTo>
                    <a:pt x="473" y="416"/>
                  </a:lnTo>
                  <a:lnTo>
                    <a:pt x="460" y="450"/>
                  </a:lnTo>
                  <a:lnTo>
                    <a:pt x="447" y="484"/>
                  </a:lnTo>
                  <a:lnTo>
                    <a:pt x="431" y="518"/>
                  </a:lnTo>
                  <a:lnTo>
                    <a:pt x="416" y="549"/>
                  </a:lnTo>
                  <a:lnTo>
                    <a:pt x="395" y="541"/>
                  </a:lnTo>
                  <a:lnTo>
                    <a:pt x="374" y="531"/>
                  </a:lnTo>
                  <a:lnTo>
                    <a:pt x="356" y="515"/>
                  </a:lnTo>
                  <a:lnTo>
                    <a:pt x="337" y="500"/>
                  </a:lnTo>
                  <a:lnTo>
                    <a:pt x="319" y="481"/>
                  </a:lnTo>
                  <a:lnTo>
                    <a:pt x="301" y="466"/>
                  </a:lnTo>
                  <a:lnTo>
                    <a:pt x="282" y="455"/>
                  </a:lnTo>
                  <a:lnTo>
                    <a:pt x="261" y="445"/>
                  </a:lnTo>
                  <a:lnTo>
                    <a:pt x="228" y="424"/>
                  </a:lnTo>
                  <a:lnTo>
                    <a:pt x="194" y="403"/>
                  </a:lnTo>
                  <a:lnTo>
                    <a:pt x="157" y="379"/>
                  </a:lnTo>
                  <a:lnTo>
                    <a:pt x="123" y="358"/>
                  </a:lnTo>
                  <a:lnTo>
                    <a:pt x="89" y="332"/>
                  </a:lnTo>
                  <a:lnTo>
                    <a:pt x="55" y="309"/>
                  </a:lnTo>
                  <a:lnTo>
                    <a:pt x="26" y="280"/>
                  </a:lnTo>
                  <a:lnTo>
                    <a:pt x="0" y="249"/>
                  </a:lnTo>
                  <a:lnTo>
                    <a:pt x="0" y="236"/>
                  </a:lnTo>
                  <a:lnTo>
                    <a:pt x="8" y="222"/>
                  </a:lnTo>
                  <a:lnTo>
                    <a:pt x="21" y="215"/>
                  </a:lnTo>
                  <a:lnTo>
                    <a:pt x="32" y="207"/>
                  </a:lnTo>
                  <a:lnTo>
                    <a:pt x="71" y="199"/>
                  </a:lnTo>
                  <a:lnTo>
                    <a:pt x="107" y="186"/>
                  </a:lnTo>
                  <a:lnTo>
                    <a:pt x="144" y="170"/>
                  </a:lnTo>
                  <a:lnTo>
                    <a:pt x="180" y="152"/>
                  </a:lnTo>
                  <a:lnTo>
                    <a:pt x="217" y="136"/>
                  </a:lnTo>
                  <a:lnTo>
                    <a:pt x="256" y="121"/>
                  </a:lnTo>
                  <a:lnTo>
                    <a:pt x="293" y="107"/>
                  </a:lnTo>
                  <a:lnTo>
                    <a:pt x="335" y="100"/>
                  </a:lnTo>
                  <a:lnTo>
                    <a:pt x="363" y="84"/>
                  </a:lnTo>
                  <a:lnTo>
                    <a:pt x="395" y="71"/>
                  </a:lnTo>
                  <a:lnTo>
                    <a:pt x="426" y="60"/>
                  </a:lnTo>
                  <a:lnTo>
                    <a:pt x="457" y="50"/>
                  </a:lnTo>
                  <a:lnTo>
                    <a:pt x="489" y="39"/>
                  </a:lnTo>
                  <a:lnTo>
                    <a:pt x="520" y="29"/>
                  </a:lnTo>
                  <a:lnTo>
                    <a:pt x="552" y="16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3013075" y="2616200"/>
              <a:ext cx="336550" cy="136525"/>
            </a:xfrm>
            <a:custGeom>
              <a:avLst/>
              <a:gdLst>
                <a:gd name="T0" fmla="*/ 534273170 w 212"/>
                <a:gd name="T1" fmla="*/ 85685307 h 86"/>
                <a:gd name="T2" fmla="*/ 526713497 w 212"/>
                <a:gd name="T3" fmla="*/ 118446558 h 86"/>
                <a:gd name="T4" fmla="*/ 521673186 w 212"/>
                <a:gd name="T5" fmla="*/ 151209371 h 86"/>
                <a:gd name="T6" fmla="*/ 506552253 w 212"/>
                <a:gd name="T7" fmla="*/ 183972184 h 86"/>
                <a:gd name="T8" fmla="*/ 488910370 w 212"/>
                <a:gd name="T9" fmla="*/ 216733460 h 86"/>
                <a:gd name="T10" fmla="*/ 428426638 w 212"/>
                <a:gd name="T11" fmla="*/ 199093116 h 86"/>
                <a:gd name="T12" fmla="*/ 370463755 w 212"/>
                <a:gd name="T13" fmla="*/ 178931874 h 86"/>
                <a:gd name="T14" fmla="*/ 309978435 w 212"/>
                <a:gd name="T15" fmla="*/ 151209371 h 86"/>
                <a:gd name="T16" fmla="*/ 252015652 w 212"/>
                <a:gd name="T17" fmla="*/ 126007817 h 86"/>
                <a:gd name="T18" fmla="*/ 191531869 w 212"/>
                <a:gd name="T19" fmla="*/ 98286877 h 86"/>
                <a:gd name="T20" fmla="*/ 131048137 w 212"/>
                <a:gd name="T21" fmla="*/ 73083736 h 86"/>
                <a:gd name="T22" fmla="*/ 73083741 w 212"/>
                <a:gd name="T23" fmla="*/ 52924081 h 86"/>
                <a:gd name="T24" fmla="*/ 7561263 w 212"/>
                <a:gd name="T25" fmla="*/ 40322498 h 86"/>
                <a:gd name="T26" fmla="*/ 0 w 212"/>
                <a:gd name="T27" fmla="*/ 0 h 86"/>
                <a:gd name="T28" fmla="*/ 65524068 w 212"/>
                <a:gd name="T29" fmla="*/ 12601574 h 86"/>
                <a:gd name="T30" fmla="*/ 131048137 w 212"/>
                <a:gd name="T31" fmla="*/ 20161249 h 86"/>
                <a:gd name="T32" fmla="*/ 204133441 w 212"/>
                <a:gd name="T33" fmla="*/ 27720928 h 86"/>
                <a:gd name="T34" fmla="*/ 277217207 w 212"/>
                <a:gd name="T35" fmla="*/ 27720928 h 86"/>
                <a:gd name="T36" fmla="*/ 342741251 w 212"/>
                <a:gd name="T37" fmla="*/ 32761238 h 86"/>
                <a:gd name="T38" fmla="*/ 408265294 w 212"/>
                <a:gd name="T39" fmla="*/ 40322498 h 86"/>
                <a:gd name="T40" fmla="*/ 473789437 w 212"/>
                <a:gd name="T41" fmla="*/ 60483753 h 86"/>
                <a:gd name="T42" fmla="*/ 534273170 w 212"/>
                <a:gd name="T43" fmla="*/ 85685307 h 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86"/>
                <a:gd name="T68" fmla="*/ 212 w 212"/>
                <a:gd name="T69" fmla="*/ 86 h 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86">
                  <a:moveTo>
                    <a:pt x="212" y="34"/>
                  </a:moveTo>
                  <a:lnTo>
                    <a:pt x="209" y="47"/>
                  </a:lnTo>
                  <a:lnTo>
                    <a:pt x="207" y="60"/>
                  </a:lnTo>
                  <a:lnTo>
                    <a:pt x="201" y="73"/>
                  </a:lnTo>
                  <a:lnTo>
                    <a:pt x="194" y="86"/>
                  </a:lnTo>
                  <a:lnTo>
                    <a:pt x="170" y="79"/>
                  </a:lnTo>
                  <a:lnTo>
                    <a:pt x="147" y="71"/>
                  </a:lnTo>
                  <a:lnTo>
                    <a:pt x="123" y="60"/>
                  </a:lnTo>
                  <a:lnTo>
                    <a:pt x="100" y="50"/>
                  </a:lnTo>
                  <a:lnTo>
                    <a:pt x="76" y="39"/>
                  </a:lnTo>
                  <a:lnTo>
                    <a:pt x="52" y="29"/>
                  </a:lnTo>
                  <a:lnTo>
                    <a:pt x="29" y="21"/>
                  </a:lnTo>
                  <a:lnTo>
                    <a:pt x="3" y="16"/>
                  </a:lnTo>
                  <a:lnTo>
                    <a:pt x="0" y="0"/>
                  </a:lnTo>
                  <a:lnTo>
                    <a:pt x="26" y="5"/>
                  </a:lnTo>
                  <a:lnTo>
                    <a:pt x="52" y="8"/>
                  </a:lnTo>
                  <a:lnTo>
                    <a:pt x="81" y="11"/>
                  </a:lnTo>
                  <a:lnTo>
                    <a:pt x="110" y="11"/>
                  </a:lnTo>
                  <a:lnTo>
                    <a:pt x="136" y="13"/>
                  </a:lnTo>
                  <a:lnTo>
                    <a:pt x="162" y="16"/>
                  </a:lnTo>
                  <a:lnTo>
                    <a:pt x="188" y="24"/>
                  </a:lnTo>
                  <a:lnTo>
                    <a:pt x="212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1531938" y="2687638"/>
              <a:ext cx="655638" cy="344488"/>
            </a:xfrm>
            <a:custGeom>
              <a:avLst/>
              <a:gdLst>
                <a:gd name="T0" fmla="*/ 950100541 w 413"/>
                <a:gd name="T1" fmla="*/ 294859519 h 217"/>
                <a:gd name="T2" fmla="*/ 987902108 w 413"/>
                <a:gd name="T3" fmla="*/ 257056338 h 217"/>
                <a:gd name="T4" fmla="*/ 1008063368 w 413"/>
                <a:gd name="T5" fmla="*/ 327620795 h 217"/>
                <a:gd name="T6" fmla="*/ 1028224627 w 413"/>
                <a:gd name="T7" fmla="*/ 393144934 h 217"/>
                <a:gd name="T8" fmla="*/ 1040826208 w 413"/>
                <a:gd name="T9" fmla="*/ 466230444 h 217"/>
                <a:gd name="T10" fmla="*/ 1028224627 w 413"/>
                <a:gd name="T11" fmla="*/ 546875538 h 217"/>
                <a:gd name="T12" fmla="*/ 950100541 w 413"/>
                <a:gd name="T13" fmla="*/ 539314267 h 217"/>
                <a:gd name="T14" fmla="*/ 877015181 w 413"/>
                <a:gd name="T15" fmla="*/ 519152993 h 217"/>
                <a:gd name="T16" fmla="*/ 803931211 w 413"/>
                <a:gd name="T17" fmla="*/ 486391718 h 217"/>
                <a:gd name="T18" fmla="*/ 738407118 w 413"/>
                <a:gd name="T19" fmla="*/ 446069170 h 217"/>
                <a:gd name="T20" fmla="*/ 665321759 w 413"/>
                <a:gd name="T21" fmla="*/ 400706206 h 217"/>
                <a:gd name="T22" fmla="*/ 599797666 w 413"/>
                <a:gd name="T23" fmla="*/ 355343340 h 217"/>
                <a:gd name="T24" fmla="*/ 534273573 w 413"/>
                <a:gd name="T25" fmla="*/ 315020793 h 217"/>
                <a:gd name="T26" fmla="*/ 468749480 w 413"/>
                <a:gd name="T27" fmla="*/ 274698246 h 217"/>
                <a:gd name="T28" fmla="*/ 0 w 413"/>
                <a:gd name="T29" fmla="*/ 25201598 h 217"/>
                <a:gd name="T30" fmla="*/ 0 w 413"/>
                <a:gd name="T31" fmla="*/ 0 h 217"/>
                <a:gd name="T32" fmla="*/ 118448242 w 413"/>
                <a:gd name="T33" fmla="*/ 32762876 h 217"/>
                <a:gd name="T34" fmla="*/ 236894897 w 413"/>
                <a:gd name="T35" fmla="*/ 78125754 h 217"/>
                <a:gd name="T36" fmla="*/ 355343090 w 413"/>
                <a:gd name="T37" fmla="*/ 123488644 h 217"/>
                <a:gd name="T38" fmla="*/ 476310746 w 413"/>
                <a:gd name="T39" fmla="*/ 163811191 h 217"/>
                <a:gd name="T40" fmla="*/ 587197673 w 413"/>
                <a:gd name="T41" fmla="*/ 209174106 h 217"/>
                <a:gd name="T42" fmla="*/ 705644278 w 413"/>
                <a:gd name="T43" fmla="*/ 249496654 h 217"/>
                <a:gd name="T44" fmla="*/ 824092471 w 413"/>
                <a:gd name="T45" fmla="*/ 274698246 h 217"/>
                <a:gd name="T46" fmla="*/ 950100541 w 413"/>
                <a:gd name="T47" fmla="*/ 294859519 h 2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13"/>
                <a:gd name="T73" fmla="*/ 0 h 217"/>
                <a:gd name="T74" fmla="*/ 413 w 413"/>
                <a:gd name="T75" fmla="*/ 217 h 21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13" h="217">
                  <a:moveTo>
                    <a:pt x="377" y="117"/>
                  </a:moveTo>
                  <a:lnTo>
                    <a:pt x="392" y="102"/>
                  </a:lnTo>
                  <a:lnTo>
                    <a:pt x="400" y="130"/>
                  </a:lnTo>
                  <a:lnTo>
                    <a:pt x="408" y="156"/>
                  </a:lnTo>
                  <a:lnTo>
                    <a:pt x="413" y="185"/>
                  </a:lnTo>
                  <a:lnTo>
                    <a:pt x="408" y="217"/>
                  </a:lnTo>
                  <a:lnTo>
                    <a:pt x="377" y="214"/>
                  </a:lnTo>
                  <a:lnTo>
                    <a:pt x="348" y="206"/>
                  </a:lnTo>
                  <a:lnTo>
                    <a:pt x="319" y="193"/>
                  </a:lnTo>
                  <a:lnTo>
                    <a:pt x="293" y="177"/>
                  </a:lnTo>
                  <a:lnTo>
                    <a:pt x="264" y="159"/>
                  </a:lnTo>
                  <a:lnTo>
                    <a:pt x="238" y="141"/>
                  </a:lnTo>
                  <a:lnTo>
                    <a:pt x="212" y="125"/>
                  </a:lnTo>
                  <a:lnTo>
                    <a:pt x="186" y="109"/>
                  </a:lnTo>
                  <a:lnTo>
                    <a:pt x="0" y="10"/>
                  </a:lnTo>
                  <a:lnTo>
                    <a:pt x="0" y="0"/>
                  </a:lnTo>
                  <a:lnTo>
                    <a:pt x="47" y="13"/>
                  </a:lnTo>
                  <a:lnTo>
                    <a:pt x="94" y="31"/>
                  </a:lnTo>
                  <a:lnTo>
                    <a:pt x="141" y="49"/>
                  </a:lnTo>
                  <a:lnTo>
                    <a:pt x="189" y="65"/>
                  </a:lnTo>
                  <a:lnTo>
                    <a:pt x="233" y="83"/>
                  </a:lnTo>
                  <a:lnTo>
                    <a:pt x="280" y="99"/>
                  </a:lnTo>
                  <a:lnTo>
                    <a:pt x="327" y="109"/>
                  </a:lnTo>
                  <a:lnTo>
                    <a:pt x="377" y="1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685800" y="2762250"/>
              <a:ext cx="274638" cy="169863"/>
            </a:xfrm>
            <a:custGeom>
              <a:avLst/>
              <a:gdLst>
                <a:gd name="T0" fmla="*/ 423387070 w 173"/>
                <a:gd name="T1" fmla="*/ 90725891 h 107"/>
                <a:gd name="T2" fmla="*/ 435988663 w 173"/>
                <a:gd name="T3" fmla="*/ 138609806 h 107"/>
                <a:gd name="T4" fmla="*/ 435988663 w 173"/>
                <a:gd name="T5" fmla="*/ 189013065 h 107"/>
                <a:gd name="T6" fmla="*/ 415827285 w 173"/>
                <a:gd name="T7" fmla="*/ 236895416 h 107"/>
                <a:gd name="T8" fmla="*/ 390625685 w 173"/>
                <a:gd name="T9" fmla="*/ 269658329 h 107"/>
                <a:gd name="T10" fmla="*/ 337701532 w 173"/>
                <a:gd name="T11" fmla="*/ 249497025 h 107"/>
                <a:gd name="T12" fmla="*/ 284778967 w 173"/>
                <a:gd name="T13" fmla="*/ 224295395 h 107"/>
                <a:gd name="T14" fmla="*/ 231854815 w 173"/>
                <a:gd name="T15" fmla="*/ 196572760 h 107"/>
                <a:gd name="T16" fmla="*/ 186491886 w 173"/>
                <a:gd name="T17" fmla="*/ 171371130 h 107"/>
                <a:gd name="T18" fmla="*/ 133569321 w 173"/>
                <a:gd name="T19" fmla="*/ 138609806 h 107"/>
                <a:gd name="T20" fmla="*/ 85685463 w 173"/>
                <a:gd name="T21" fmla="*/ 110887219 h 107"/>
                <a:gd name="T22" fmla="*/ 40322572 w 173"/>
                <a:gd name="T23" fmla="*/ 70564587 h 107"/>
                <a:gd name="T24" fmla="*/ 0 w 173"/>
                <a:gd name="T25" fmla="*/ 37803250 h 107"/>
                <a:gd name="T26" fmla="*/ 7561277 w 173"/>
                <a:gd name="T27" fmla="*/ 0 h 107"/>
                <a:gd name="T28" fmla="*/ 60483864 w 173"/>
                <a:gd name="T29" fmla="*/ 12601612 h 107"/>
                <a:gd name="T30" fmla="*/ 113408041 w 173"/>
                <a:gd name="T31" fmla="*/ 25201636 h 107"/>
                <a:gd name="T32" fmla="*/ 166330606 w 173"/>
                <a:gd name="T33" fmla="*/ 45362945 h 107"/>
                <a:gd name="T34" fmla="*/ 219254809 w 173"/>
                <a:gd name="T35" fmla="*/ 57964566 h 107"/>
                <a:gd name="T36" fmla="*/ 264617688 w 173"/>
                <a:gd name="T37" fmla="*/ 70564587 h 107"/>
                <a:gd name="T38" fmla="*/ 317540253 w 173"/>
                <a:gd name="T39" fmla="*/ 85685565 h 107"/>
                <a:gd name="T40" fmla="*/ 370464405 w 173"/>
                <a:gd name="T41" fmla="*/ 90725891 h 107"/>
                <a:gd name="T42" fmla="*/ 423387070 w 173"/>
                <a:gd name="T43" fmla="*/ 90725891 h 10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07"/>
                <a:gd name="T68" fmla="*/ 173 w 173"/>
                <a:gd name="T69" fmla="*/ 107 h 10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07">
                  <a:moveTo>
                    <a:pt x="168" y="36"/>
                  </a:moveTo>
                  <a:lnTo>
                    <a:pt x="173" y="55"/>
                  </a:lnTo>
                  <a:lnTo>
                    <a:pt x="173" y="75"/>
                  </a:lnTo>
                  <a:lnTo>
                    <a:pt x="165" y="94"/>
                  </a:lnTo>
                  <a:lnTo>
                    <a:pt x="155" y="107"/>
                  </a:lnTo>
                  <a:lnTo>
                    <a:pt x="134" y="99"/>
                  </a:lnTo>
                  <a:lnTo>
                    <a:pt x="113" y="89"/>
                  </a:lnTo>
                  <a:lnTo>
                    <a:pt x="92" y="78"/>
                  </a:lnTo>
                  <a:lnTo>
                    <a:pt x="74" y="68"/>
                  </a:lnTo>
                  <a:lnTo>
                    <a:pt x="53" y="55"/>
                  </a:lnTo>
                  <a:lnTo>
                    <a:pt x="34" y="44"/>
                  </a:lnTo>
                  <a:lnTo>
                    <a:pt x="16" y="28"/>
                  </a:lnTo>
                  <a:lnTo>
                    <a:pt x="0" y="15"/>
                  </a:lnTo>
                  <a:lnTo>
                    <a:pt x="3" y="0"/>
                  </a:lnTo>
                  <a:lnTo>
                    <a:pt x="24" y="5"/>
                  </a:lnTo>
                  <a:lnTo>
                    <a:pt x="45" y="10"/>
                  </a:lnTo>
                  <a:lnTo>
                    <a:pt x="66" y="18"/>
                  </a:lnTo>
                  <a:lnTo>
                    <a:pt x="87" y="23"/>
                  </a:lnTo>
                  <a:lnTo>
                    <a:pt x="105" y="28"/>
                  </a:lnTo>
                  <a:lnTo>
                    <a:pt x="126" y="34"/>
                  </a:lnTo>
                  <a:lnTo>
                    <a:pt x="147" y="36"/>
                  </a:lnTo>
                  <a:lnTo>
                    <a:pt x="168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3092450" y="2819400"/>
              <a:ext cx="211138" cy="92075"/>
            </a:xfrm>
            <a:custGeom>
              <a:avLst/>
              <a:gdLst>
                <a:gd name="T0" fmla="*/ 335182314 w 133"/>
                <a:gd name="T1" fmla="*/ 40322502 h 58"/>
                <a:gd name="T2" fmla="*/ 330141992 w 133"/>
                <a:gd name="T3" fmla="*/ 80645004 h 58"/>
                <a:gd name="T4" fmla="*/ 309980704 w 133"/>
                <a:gd name="T5" fmla="*/ 118448156 h 58"/>
                <a:gd name="T6" fmla="*/ 289819415 w 133"/>
                <a:gd name="T7" fmla="*/ 146169074 h 58"/>
                <a:gd name="T8" fmla="*/ 244456516 w 133"/>
                <a:gd name="T9" fmla="*/ 138609401 h 58"/>
                <a:gd name="T10" fmla="*/ 216733951 w 133"/>
                <a:gd name="T11" fmla="*/ 113407845 h 58"/>
                <a:gd name="T12" fmla="*/ 176411324 w 133"/>
                <a:gd name="T13" fmla="*/ 98286886 h 58"/>
                <a:gd name="T14" fmla="*/ 143650024 w 133"/>
                <a:gd name="T15" fmla="*/ 85685315 h 58"/>
                <a:gd name="T16" fmla="*/ 105846814 w 133"/>
                <a:gd name="T17" fmla="*/ 73085331 h 58"/>
                <a:gd name="T18" fmla="*/ 65524212 w 133"/>
                <a:gd name="T19" fmla="*/ 60483759 h 58"/>
                <a:gd name="T20" fmla="*/ 40322589 w 133"/>
                <a:gd name="T21" fmla="*/ 47883762 h 58"/>
                <a:gd name="T22" fmla="*/ 12601602 w 133"/>
                <a:gd name="T23" fmla="*/ 27722518 h 58"/>
                <a:gd name="T24" fmla="*/ 0 w 133"/>
                <a:gd name="T25" fmla="*/ 0 h 58"/>
                <a:gd name="T26" fmla="*/ 40322589 w 133"/>
                <a:gd name="T27" fmla="*/ 7561264 h 58"/>
                <a:gd name="T28" fmla="*/ 85685501 w 133"/>
                <a:gd name="T29" fmla="*/ 12601575 h 58"/>
                <a:gd name="T30" fmla="*/ 126008103 w 133"/>
                <a:gd name="T31" fmla="*/ 12601575 h 58"/>
                <a:gd name="T32" fmla="*/ 171371002 w 133"/>
                <a:gd name="T33" fmla="*/ 12601575 h 58"/>
                <a:gd name="T34" fmla="*/ 209174261 w 133"/>
                <a:gd name="T35" fmla="*/ 12601575 h 58"/>
                <a:gd name="T36" fmla="*/ 257056527 w 133"/>
                <a:gd name="T37" fmla="*/ 12601575 h 58"/>
                <a:gd name="T38" fmla="*/ 294859737 w 133"/>
                <a:gd name="T39" fmla="*/ 27722518 h 58"/>
                <a:gd name="T40" fmla="*/ 335182314 w 133"/>
                <a:gd name="T41" fmla="*/ 40322502 h 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3"/>
                <a:gd name="T64" fmla="*/ 0 h 58"/>
                <a:gd name="T65" fmla="*/ 133 w 133"/>
                <a:gd name="T66" fmla="*/ 58 h 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3" h="58">
                  <a:moveTo>
                    <a:pt x="133" y="16"/>
                  </a:moveTo>
                  <a:lnTo>
                    <a:pt x="131" y="32"/>
                  </a:lnTo>
                  <a:lnTo>
                    <a:pt x="123" y="47"/>
                  </a:lnTo>
                  <a:lnTo>
                    <a:pt x="115" y="58"/>
                  </a:lnTo>
                  <a:lnTo>
                    <a:pt x="97" y="55"/>
                  </a:lnTo>
                  <a:lnTo>
                    <a:pt x="86" y="45"/>
                  </a:lnTo>
                  <a:lnTo>
                    <a:pt x="70" y="39"/>
                  </a:lnTo>
                  <a:lnTo>
                    <a:pt x="57" y="34"/>
                  </a:lnTo>
                  <a:lnTo>
                    <a:pt x="42" y="29"/>
                  </a:lnTo>
                  <a:lnTo>
                    <a:pt x="26" y="24"/>
                  </a:lnTo>
                  <a:lnTo>
                    <a:pt x="16" y="19"/>
                  </a:lnTo>
                  <a:lnTo>
                    <a:pt x="5" y="11"/>
                  </a:lnTo>
                  <a:lnTo>
                    <a:pt x="0" y="0"/>
                  </a:lnTo>
                  <a:lnTo>
                    <a:pt x="16" y="3"/>
                  </a:lnTo>
                  <a:lnTo>
                    <a:pt x="34" y="5"/>
                  </a:lnTo>
                  <a:lnTo>
                    <a:pt x="50" y="5"/>
                  </a:lnTo>
                  <a:lnTo>
                    <a:pt x="68" y="5"/>
                  </a:lnTo>
                  <a:lnTo>
                    <a:pt x="83" y="5"/>
                  </a:lnTo>
                  <a:lnTo>
                    <a:pt x="102" y="5"/>
                  </a:lnTo>
                  <a:lnTo>
                    <a:pt x="117" y="11"/>
                  </a:lnTo>
                  <a:lnTo>
                    <a:pt x="133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6543675" y="2827338"/>
              <a:ext cx="365125" cy="287338"/>
            </a:xfrm>
            <a:custGeom>
              <a:avLst/>
              <a:gdLst>
                <a:gd name="T0" fmla="*/ 32762829 w 230"/>
                <a:gd name="T1" fmla="*/ 456149913 h 181"/>
                <a:gd name="T2" fmla="*/ 20161251 w 230"/>
                <a:gd name="T3" fmla="*/ 410786938 h 181"/>
                <a:gd name="T4" fmla="*/ 0 w 230"/>
                <a:gd name="T5" fmla="*/ 362903108 h 181"/>
                <a:gd name="T6" fmla="*/ 0 w 230"/>
                <a:gd name="T7" fmla="*/ 325101505 h 181"/>
                <a:gd name="T8" fmla="*/ 32762829 w 230"/>
                <a:gd name="T9" fmla="*/ 284778949 h 181"/>
                <a:gd name="T10" fmla="*/ 90725626 w 230"/>
                <a:gd name="T11" fmla="*/ 231854799 h 181"/>
                <a:gd name="T12" fmla="*/ 163810956 w 230"/>
                <a:gd name="T13" fmla="*/ 191532193 h 181"/>
                <a:gd name="T14" fmla="*/ 229335051 w 230"/>
                <a:gd name="T15" fmla="*/ 166330595 h 181"/>
                <a:gd name="T16" fmla="*/ 309978442 w 230"/>
                <a:gd name="T17" fmla="*/ 138609632 h 181"/>
                <a:gd name="T18" fmla="*/ 380544386 w 230"/>
                <a:gd name="T19" fmla="*/ 113408034 h 181"/>
                <a:gd name="T20" fmla="*/ 448587892 w 230"/>
                <a:gd name="T21" fmla="*/ 85685458 h 181"/>
                <a:gd name="T22" fmla="*/ 519152248 w 230"/>
                <a:gd name="T23" fmla="*/ 47883842 h 181"/>
                <a:gd name="T24" fmla="*/ 579635982 w 230"/>
                <a:gd name="T25" fmla="*/ 0 h 181"/>
                <a:gd name="T26" fmla="*/ 539313493 w 230"/>
                <a:gd name="T27" fmla="*/ 73085452 h 181"/>
                <a:gd name="T28" fmla="*/ 486391019 w 230"/>
                <a:gd name="T29" fmla="*/ 138609632 h 181"/>
                <a:gd name="T30" fmla="*/ 428426647 w 230"/>
                <a:gd name="T31" fmla="*/ 204133786 h 181"/>
                <a:gd name="T32" fmla="*/ 362902503 w 230"/>
                <a:gd name="T33" fmla="*/ 272177356 h 181"/>
                <a:gd name="T34" fmla="*/ 282257524 w 230"/>
                <a:gd name="T35" fmla="*/ 330141825 h 181"/>
                <a:gd name="T36" fmla="*/ 204133445 w 230"/>
                <a:gd name="T37" fmla="*/ 383064387 h 181"/>
                <a:gd name="T38" fmla="*/ 118448156 w 230"/>
                <a:gd name="T39" fmla="*/ 423387042 h 181"/>
                <a:gd name="T40" fmla="*/ 32762829 w 230"/>
                <a:gd name="T41" fmla="*/ 456149913 h 1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0"/>
                <a:gd name="T64" fmla="*/ 0 h 181"/>
                <a:gd name="T65" fmla="*/ 230 w 230"/>
                <a:gd name="T66" fmla="*/ 181 h 18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0" h="181">
                  <a:moveTo>
                    <a:pt x="13" y="181"/>
                  </a:moveTo>
                  <a:lnTo>
                    <a:pt x="8" y="163"/>
                  </a:lnTo>
                  <a:lnTo>
                    <a:pt x="0" y="144"/>
                  </a:lnTo>
                  <a:lnTo>
                    <a:pt x="0" y="129"/>
                  </a:lnTo>
                  <a:lnTo>
                    <a:pt x="13" y="113"/>
                  </a:lnTo>
                  <a:lnTo>
                    <a:pt x="36" y="92"/>
                  </a:lnTo>
                  <a:lnTo>
                    <a:pt x="65" y="76"/>
                  </a:lnTo>
                  <a:lnTo>
                    <a:pt x="91" y="66"/>
                  </a:lnTo>
                  <a:lnTo>
                    <a:pt x="123" y="55"/>
                  </a:lnTo>
                  <a:lnTo>
                    <a:pt x="151" y="45"/>
                  </a:lnTo>
                  <a:lnTo>
                    <a:pt x="178" y="34"/>
                  </a:lnTo>
                  <a:lnTo>
                    <a:pt x="206" y="19"/>
                  </a:lnTo>
                  <a:lnTo>
                    <a:pt x="230" y="0"/>
                  </a:lnTo>
                  <a:lnTo>
                    <a:pt x="214" y="29"/>
                  </a:lnTo>
                  <a:lnTo>
                    <a:pt x="193" y="55"/>
                  </a:lnTo>
                  <a:lnTo>
                    <a:pt x="170" y="81"/>
                  </a:lnTo>
                  <a:lnTo>
                    <a:pt x="144" y="108"/>
                  </a:lnTo>
                  <a:lnTo>
                    <a:pt x="112" y="131"/>
                  </a:lnTo>
                  <a:lnTo>
                    <a:pt x="81" y="152"/>
                  </a:lnTo>
                  <a:lnTo>
                    <a:pt x="47" y="168"/>
                  </a:lnTo>
                  <a:lnTo>
                    <a:pt x="13" y="1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5788025" y="2849563"/>
              <a:ext cx="598488" cy="368300"/>
            </a:xfrm>
            <a:custGeom>
              <a:avLst/>
              <a:gdLst>
                <a:gd name="T0" fmla="*/ 950100583 w 377"/>
                <a:gd name="T1" fmla="*/ 17641889 h 232"/>
                <a:gd name="T2" fmla="*/ 864415227 w 377"/>
                <a:gd name="T3" fmla="*/ 131048140 h 232"/>
                <a:gd name="T4" fmla="*/ 771168406 w 377"/>
                <a:gd name="T5" fmla="*/ 221773791 h 232"/>
                <a:gd name="T6" fmla="*/ 660281474 w 377"/>
                <a:gd name="T7" fmla="*/ 294857509 h 232"/>
                <a:gd name="T8" fmla="*/ 541834863 w 377"/>
                <a:gd name="T9" fmla="*/ 360383142 h 232"/>
                <a:gd name="T10" fmla="*/ 420867301 w 377"/>
                <a:gd name="T11" fmla="*/ 413305615 h 232"/>
                <a:gd name="T12" fmla="*/ 297378689 w 377"/>
                <a:gd name="T13" fmla="*/ 466229776 h 232"/>
                <a:gd name="T14" fmla="*/ 171370762 w 377"/>
                <a:gd name="T15" fmla="*/ 519152249 h 232"/>
                <a:gd name="T16" fmla="*/ 60483806 w 377"/>
                <a:gd name="T17" fmla="*/ 584676295 h 232"/>
                <a:gd name="T18" fmla="*/ 27722539 w 377"/>
                <a:gd name="T19" fmla="*/ 526713510 h 232"/>
                <a:gd name="T20" fmla="*/ 12601585 w 377"/>
                <a:gd name="T21" fmla="*/ 461189465 h 232"/>
                <a:gd name="T22" fmla="*/ 7561269 w 377"/>
                <a:gd name="T23" fmla="*/ 388104060 h 232"/>
                <a:gd name="T24" fmla="*/ 0 w 377"/>
                <a:gd name="T25" fmla="*/ 315018754 h 232"/>
                <a:gd name="T26" fmla="*/ 118448248 w 377"/>
                <a:gd name="T27" fmla="*/ 274697852 h 232"/>
                <a:gd name="T28" fmla="*/ 236894908 w 377"/>
                <a:gd name="T29" fmla="*/ 241935036 h 232"/>
                <a:gd name="T30" fmla="*/ 355343106 w 377"/>
                <a:gd name="T31" fmla="*/ 204133446 h 232"/>
                <a:gd name="T32" fmla="*/ 473789816 w 377"/>
                <a:gd name="T33" fmla="*/ 168851268 h 232"/>
                <a:gd name="T34" fmla="*/ 592238014 w 377"/>
                <a:gd name="T35" fmla="*/ 131048140 h 232"/>
                <a:gd name="T36" fmla="*/ 705644309 w 377"/>
                <a:gd name="T37" fmla="*/ 90725626 h 232"/>
                <a:gd name="T38" fmla="*/ 824092508 w 377"/>
                <a:gd name="T39" fmla="*/ 45362813 h 232"/>
                <a:gd name="T40" fmla="*/ 934979638 w 377"/>
                <a:gd name="T41" fmla="*/ 0 h 232"/>
                <a:gd name="T42" fmla="*/ 950100583 w 377"/>
                <a:gd name="T43" fmla="*/ 17641889 h 2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7"/>
                <a:gd name="T67" fmla="*/ 0 h 232"/>
                <a:gd name="T68" fmla="*/ 377 w 377"/>
                <a:gd name="T69" fmla="*/ 232 h 2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7" h="232">
                  <a:moveTo>
                    <a:pt x="377" y="7"/>
                  </a:moveTo>
                  <a:lnTo>
                    <a:pt x="343" y="52"/>
                  </a:lnTo>
                  <a:lnTo>
                    <a:pt x="306" y="88"/>
                  </a:lnTo>
                  <a:lnTo>
                    <a:pt x="262" y="117"/>
                  </a:lnTo>
                  <a:lnTo>
                    <a:pt x="215" y="143"/>
                  </a:lnTo>
                  <a:lnTo>
                    <a:pt x="167" y="164"/>
                  </a:lnTo>
                  <a:lnTo>
                    <a:pt x="118" y="185"/>
                  </a:lnTo>
                  <a:lnTo>
                    <a:pt x="68" y="206"/>
                  </a:lnTo>
                  <a:lnTo>
                    <a:pt x="24" y="232"/>
                  </a:lnTo>
                  <a:lnTo>
                    <a:pt x="11" y="209"/>
                  </a:lnTo>
                  <a:lnTo>
                    <a:pt x="5" y="183"/>
                  </a:lnTo>
                  <a:lnTo>
                    <a:pt x="3" y="154"/>
                  </a:lnTo>
                  <a:lnTo>
                    <a:pt x="0" y="125"/>
                  </a:lnTo>
                  <a:lnTo>
                    <a:pt x="47" y="109"/>
                  </a:lnTo>
                  <a:lnTo>
                    <a:pt x="94" y="96"/>
                  </a:lnTo>
                  <a:lnTo>
                    <a:pt x="141" y="81"/>
                  </a:lnTo>
                  <a:lnTo>
                    <a:pt x="188" y="67"/>
                  </a:lnTo>
                  <a:lnTo>
                    <a:pt x="235" y="52"/>
                  </a:lnTo>
                  <a:lnTo>
                    <a:pt x="280" y="36"/>
                  </a:lnTo>
                  <a:lnTo>
                    <a:pt x="327" y="18"/>
                  </a:lnTo>
                  <a:lnTo>
                    <a:pt x="371" y="0"/>
                  </a:lnTo>
                  <a:lnTo>
                    <a:pt x="37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1035050" y="2873375"/>
              <a:ext cx="1119188" cy="1581150"/>
            </a:xfrm>
            <a:custGeom>
              <a:avLst/>
              <a:gdLst>
                <a:gd name="T0" fmla="*/ 1673384712 w 705"/>
                <a:gd name="T1" fmla="*/ 718245347 h 996"/>
                <a:gd name="T2" fmla="*/ 1572578055 w 705"/>
                <a:gd name="T3" fmla="*/ 1227316984 h 996"/>
                <a:gd name="T4" fmla="*/ 1547376490 w 705"/>
                <a:gd name="T5" fmla="*/ 2147483647 h 996"/>
                <a:gd name="T6" fmla="*/ 1421368665 w 705"/>
                <a:gd name="T7" fmla="*/ 2147483647 h 996"/>
                <a:gd name="T8" fmla="*/ 1323083355 w 705"/>
                <a:gd name="T9" fmla="*/ 2147483647 h 996"/>
                <a:gd name="T10" fmla="*/ 1408768676 w 705"/>
                <a:gd name="T11" fmla="*/ 2147483647 h 996"/>
                <a:gd name="T12" fmla="*/ 1277720538 w 705"/>
                <a:gd name="T13" fmla="*/ 2147483647 h 996"/>
                <a:gd name="T14" fmla="*/ 1310481779 w 705"/>
                <a:gd name="T15" fmla="*/ 2048888117 h 996"/>
                <a:gd name="T16" fmla="*/ 1428929928 w 705"/>
                <a:gd name="T17" fmla="*/ 1930440008 h 996"/>
                <a:gd name="T18" fmla="*/ 1184473953 w 705"/>
                <a:gd name="T19" fmla="*/ 1786791931 h 996"/>
                <a:gd name="T20" fmla="*/ 836692356 w 705"/>
                <a:gd name="T21" fmla="*/ 1693545379 h 996"/>
                <a:gd name="T22" fmla="*/ 493950873 w 705"/>
                <a:gd name="T23" fmla="*/ 1587698445 h 996"/>
                <a:gd name="T24" fmla="*/ 158770703 w 705"/>
                <a:gd name="T25" fmla="*/ 1449090679 h 996"/>
                <a:gd name="T26" fmla="*/ 45362829 w 705"/>
                <a:gd name="T27" fmla="*/ 1358365076 h 996"/>
                <a:gd name="T28" fmla="*/ 229335135 w 705"/>
                <a:gd name="T29" fmla="*/ 1423889123 h 996"/>
                <a:gd name="T30" fmla="*/ 493950873 w 705"/>
                <a:gd name="T31" fmla="*/ 1517134087 h 996"/>
                <a:gd name="T32" fmla="*/ 1008062998 w 705"/>
                <a:gd name="T33" fmla="*/ 1635582196 h 996"/>
                <a:gd name="T34" fmla="*/ 1428929928 w 705"/>
                <a:gd name="T35" fmla="*/ 1668343822 h 996"/>
                <a:gd name="T36" fmla="*/ 1388607424 w 705"/>
                <a:gd name="T37" fmla="*/ 1542335644 h 996"/>
                <a:gd name="T38" fmla="*/ 1192035217 w 705"/>
                <a:gd name="T39" fmla="*/ 1476811597 h 996"/>
                <a:gd name="T40" fmla="*/ 940019566 w 705"/>
                <a:gd name="T41" fmla="*/ 1391126306 h 996"/>
                <a:gd name="T42" fmla="*/ 506552449 w 705"/>
                <a:gd name="T43" fmla="*/ 1227316984 h 996"/>
                <a:gd name="T44" fmla="*/ 196572257 w 705"/>
                <a:gd name="T45" fmla="*/ 1040825467 h 996"/>
                <a:gd name="T46" fmla="*/ 685482767 w 705"/>
                <a:gd name="T47" fmla="*/ 1179433233 h 996"/>
                <a:gd name="T48" fmla="*/ 1164312701 w 705"/>
                <a:gd name="T49" fmla="*/ 1345763504 h 996"/>
                <a:gd name="T50" fmla="*/ 1330643031 w 705"/>
                <a:gd name="T51" fmla="*/ 1363405388 h 996"/>
                <a:gd name="T52" fmla="*/ 1481852421 w 705"/>
                <a:gd name="T53" fmla="*/ 1330642571 h 996"/>
                <a:gd name="T54" fmla="*/ 1388607424 w 705"/>
                <a:gd name="T55" fmla="*/ 1207155738 h 996"/>
                <a:gd name="T56" fmla="*/ 1217236782 w 705"/>
                <a:gd name="T57" fmla="*/ 1146672003 h 996"/>
                <a:gd name="T58" fmla="*/ 718245596 w 705"/>
                <a:gd name="T59" fmla="*/ 950099864 h 996"/>
                <a:gd name="T60" fmla="*/ 229335135 w 705"/>
                <a:gd name="T61" fmla="*/ 713205036 h 996"/>
                <a:gd name="T62" fmla="*/ 546874953 w 705"/>
                <a:gd name="T63" fmla="*/ 816530623 h 996"/>
                <a:gd name="T64" fmla="*/ 861893921 w 705"/>
                <a:gd name="T65" fmla="*/ 909777374 h 996"/>
                <a:gd name="T66" fmla="*/ 1179433640 w 705"/>
                <a:gd name="T67" fmla="*/ 987901405 h 996"/>
                <a:gd name="T68" fmla="*/ 1502013673 w 705"/>
                <a:gd name="T69" fmla="*/ 1068546385 h 996"/>
                <a:gd name="T70" fmla="*/ 1580139318 w 705"/>
                <a:gd name="T71" fmla="*/ 909777374 h 996"/>
                <a:gd name="T72" fmla="*/ 1297881790 w 705"/>
                <a:gd name="T73" fmla="*/ 791329067 h 996"/>
                <a:gd name="T74" fmla="*/ 1020664574 w 705"/>
                <a:gd name="T75" fmla="*/ 672882546 h 996"/>
                <a:gd name="T76" fmla="*/ 743447161 w 705"/>
                <a:gd name="T77" fmla="*/ 541834453 h 996"/>
                <a:gd name="T78" fmla="*/ 481350884 w 705"/>
                <a:gd name="T79" fmla="*/ 383063755 h 996"/>
                <a:gd name="T80" fmla="*/ 763608413 w 705"/>
                <a:gd name="T81" fmla="*/ 488910391 h 996"/>
                <a:gd name="T82" fmla="*/ 1053425815 w 705"/>
                <a:gd name="T83" fmla="*/ 587197255 h 996"/>
                <a:gd name="T84" fmla="*/ 1348284920 w 705"/>
                <a:gd name="T85" fmla="*/ 660280974 h 996"/>
                <a:gd name="T86" fmla="*/ 1645663387 w 705"/>
                <a:gd name="T87" fmla="*/ 680442219 h 996"/>
                <a:gd name="T88" fmla="*/ 1620461822 w 705"/>
                <a:gd name="T89" fmla="*/ 567036009 h 996"/>
                <a:gd name="T90" fmla="*/ 1494453997 w 705"/>
                <a:gd name="T91" fmla="*/ 473789457 h 996"/>
                <a:gd name="T92" fmla="*/ 1053425815 w 705"/>
                <a:gd name="T93" fmla="*/ 264617234 h 996"/>
                <a:gd name="T94" fmla="*/ 612399022 w 705"/>
                <a:gd name="T95" fmla="*/ 47883763 h 996"/>
                <a:gd name="T96" fmla="*/ 821571218 w 705"/>
                <a:gd name="T97" fmla="*/ 80645005 h 996"/>
                <a:gd name="T98" fmla="*/ 1106349896 w 705"/>
                <a:gd name="T99" fmla="*/ 191531878 h 996"/>
                <a:gd name="T100" fmla="*/ 1401207413 w 705"/>
                <a:gd name="T101" fmla="*/ 284778479 h 996"/>
                <a:gd name="T102" fmla="*/ 1698586277 w 705"/>
                <a:gd name="T103" fmla="*/ 337700954 h 9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05"/>
                <a:gd name="T157" fmla="*/ 0 h 996"/>
                <a:gd name="T158" fmla="*/ 705 w 705"/>
                <a:gd name="T159" fmla="*/ 996 h 9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05" h="996">
                  <a:moveTo>
                    <a:pt x="705" y="136"/>
                  </a:moveTo>
                  <a:lnTo>
                    <a:pt x="692" y="186"/>
                  </a:lnTo>
                  <a:lnTo>
                    <a:pt x="677" y="236"/>
                  </a:lnTo>
                  <a:lnTo>
                    <a:pt x="664" y="285"/>
                  </a:lnTo>
                  <a:lnTo>
                    <a:pt x="653" y="335"/>
                  </a:lnTo>
                  <a:lnTo>
                    <a:pt x="640" y="385"/>
                  </a:lnTo>
                  <a:lnTo>
                    <a:pt x="632" y="434"/>
                  </a:lnTo>
                  <a:lnTo>
                    <a:pt x="624" y="487"/>
                  </a:lnTo>
                  <a:lnTo>
                    <a:pt x="622" y="536"/>
                  </a:lnTo>
                  <a:lnTo>
                    <a:pt x="609" y="641"/>
                  </a:lnTo>
                  <a:lnTo>
                    <a:pt x="609" y="748"/>
                  </a:lnTo>
                  <a:lnTo>
                    <a:pt x="614" y="855"/>
                  </a:lnTo>
                  <a:lnTo>
                    <a:pt x="614" y="962"/>
                  </a:lnTo>
                  <a:lnTo>
                    <a:pt x="577" y="996"/>
                  </a:lnTo>
                  <a:lnTo>
                    <a:pt x="575" y="986"/>
                  </a:lnTo>
                  <a:lnTo>
                    <a:pt x="564" y="975"/>
                  </a:lnTo>
                  <a:lnTo>
                    <a:pt x="551" y="968"/>
                  </a:lnTo>
                  <a:lnTo>
                    <a:pt x="541" y="960"/>
                  </a:lnTo>
                  <a:lnTo>
                    <a:pt x="530" y="955"/>
                  </a:lnTo>
                  <a:lnTo>
                    <a:pt x="525" y="947"/>
                  </a:lnTo>
                  <a:lnTo>
                    <a:pt x="528" y="939"/>
                  </a:lnTo>
                  <a:lnTo>
                    <a:pt x="541" y="928"/>
                  </a:lnTo>
                  <a:lnTo>
                    <a:pt x="554" y="918"/>
                  </a:lnTo>
                  <a:lnTo>
                    <a:pt x="559" y="902"/>
                  </a:lnTo>
                  <a:lnTo>
                    <a:pt x="556" y="884"/>
                  </a:lnTo>
                  <a:lnTo>
                    <a:pt x="551" y="868"/>
                  </a:lnTo>
                  <a:lnTo>
                    <a:pt x="530" y="858"/>
                  </a:lnTo>
                  <a:lnTo>
                    <a:pt x="507" y="853"/>
                  </a:lnTo>
                  <a:lnTo>
                    <a:pt x="488" y="842"/>
                  </a:lnTo>
                  <a:lnTo>
                    <a:pt x="483" y="821"/>
                  </a:lnTo>
                  <a:lnTo>
                    <a:pt x="502" y="811"/>
                  </a:lnTo>
                  <a:lnTo>
                    <a:pt x="520" y="813"/>
                  </a:lnTo>
                  <a:lnTo>
                    <a:pt x="538" y="816"/>
                  </a:lnTo>
                  <a:lnTo>
                    <a:pt x="556" y="806"/>
                  </a:lnTo>
                  <a:lnTo>
                    <a:pt x="569" y="787"/>
                  </a:lnTo>
                  <a:lnTo>
                    <a:pt x="567" y="766"/>
                  </a:lnTo>
                  <a:lnTo>
                    <a:pt x="556" y="745"/>
                  </a:lnTo>
                  <a:lnTo>
                    <a:pt x="541" y="727"/>
                  </a:lnTo>
                  <a:lnTo>
                    <a:pt x="507" y="719"/>
                  </a:lnTo>
                  <a:lnTo>
                    <a:pt x="470" y="709"/>
                  </a:lnTo>
                  <a:lnTo>
                    <a:pt x="436" y="701"/>
                  </a:lnTo>
                  <a:lnTo>
                    <a:pt x="400" y="690"/>
                  </a:lnTo>
                  <a:lnTo>
                    <a:pt x="366" y="683"/>
                  </a:lnTo>
                  <a:lnTo>
                    <a:pt x="332" y="672"/>
                  </a:lnTo>
                  <a:lnTo>
                    <a:pt x="298" y="662"/>
                  </a:lnTo>
                  <a:lnTo>
                    <a:pt x="264" y="651"/>
                  </a:lnTo>
                  <a:lnTo>
                    <a:pt x="230" y="641"/>
                  </a:lnTo>
                  <a:lnTo>
                    <a:pt x="196" y="630"/>
                  </a:lnTo>
                  <a:lnTo>
                    <a:pt x="162" y="617"/>
                  </a:lnTo>
                  <a:lnTo>
                    <a:pt x="128" y="604"/>
                  </a:lnTo>
                  <a:lnTo>
                    <a:pt x="97" y="589"/>
                  </a:lnTo>
                  <a:lnTo>
                    <a:pt x="63" y="575"/>
                  </a:lnTo>
                  <a:lnTo>
                    <a:pt x="31" y="560"/>
                  </a:lnTo>
                  <a:lnTo>
                    <a:pt x="0" y="541"/>
                  </a:lnTo>
                  <a:lnTo>
                    <a:pt x="0" y="534"/>
                  </a:lnTo>
                  <a:lnTo>
                    <a:pt x="18" y="539"/>
                  </a:lnTo>
                  <a:lnTo>
                    <a:pt x="39" y="544"/>
                  </a:lnTo>
                  <a:lnTo>
                    <a:pt x="57" y="552"/>
                  </a:lnTo>
                  <a:lnTo>
                    <a:pt x="76" y="557"/>
                  </a:lnTo>
                  <a:lnTo>
                    <a:pt x="91" y="565"/>
                  </a:lnTo>
                  <a:lnTo>
                    <a:pt x="110" y="573"/>
                  </a:lnTo>
                  <a:lnTo>
                    <a:pt x="128" y="583"/>
                  </a:lnTo>
                  <a:lnTo>
                    <a:pt x="144" y="594"/>
                  </a:lnTo>
                  <a:lnTo>
                    <a:pt x="196" y="602"/>
                  </a:lnTo>
                  <a:lnTo>
                    <a:pt x="245" y="612"/>
                  </a:lnTo>
                  <a:lnTo>
                    <a:pt x="298" y="625"/>
                  </a:lnTo>
                  <a:lnTo>
                    <a:pt x="347" y="638"/>
                  </a:lnTo>
                  <a:lnTo>
                    <a:pt x="400" y="649"/>
                  </a:lnTo>
                  <a:lnTo>
                    <a:pt x="452" y="659"/>
                  </a:lnTo>
                  <a:lnTo>
                    <a:pt x="504" y="667"/>
                  </a:lnTo>
                  <a:lnTo>
                    <a:pt x="556" y="670"/>
                  </a:lnTo>
                  <a:lnTo>
                    <a:pt x="567" y="662"/>
                  </a:lnTo>
                  <a:lnTo>
                    <a:pt x="569" y="649"/>
                  </a:lnTo>
                  <a:lnTo>
                    <a:pt x="567" y="636"/>
                  </a:lnTo>
                  <a:lnTo>
                    <a:pt x="564" y="625"/>
                  </a:lnTo>
                  <a:lnTo>
                    <a:pt x="551" y="612"/>
                  </a:lnTo>
                  <a:lnTo>
                    <a:pt x="533" y="604"/>
                  </a:lnTo>
                  <a:lnTo>
                    <a:pt x="515" y="596"/>
                  </a:lnTo>
                  <a:lnTo>
                    <a:pt x="494" y="591"/>
                  </a:lnTo>
                  <a:lnTo>
                    <a:pt x="473" y="586"/>
                  </a:lnTo>
                  <a:lnTo>
                    <a:pt x="452" y="583"/>
                  </a:lnTo>
                  <a:lnTo>
                    <a:pt x="434" y="575"/>
                  </a:lnTo>
                  <a:lnTo>
                    <a:pt x="415" y="568"/>
                  </a:lnTo>
                  <a:lnTo>
                    <a:pt x="373" y="552"/>
                  </a:lnTo>
                  <a:lnTo>
                    <a:pt x="329" y="536"/>
                  </a:lnTo>
                  <a:lnTo>
                    <a:pt x="287" y="521"/>
                  </a:lnTo>
                  <a:lnTo>
                    <a:pt x="243" y="502"/>
                  </a:lnTo>
                  <a:lnTo>
                    <a:pt x="201" y="487"/>
                  </a:lnTo>
                  <a:lnTo>
                    <a:pt x="159" y="468"/>
                  </a:lnTo>
                  <a:lnTo>
                    <a:pt x="117" y="447"/>
                  </a:lnTo>
                  <a:lnTo>
                    <a:pt x="78" y="424"/>
                  </a:lnTo>
                  <a:lnTo>
                    <a:pt x="78" y="413"/>
                  </a:lnTo>
                  <a:lnTo>
                    <a:pt x="128" y="426"/>
                  </a:lnTo>
                  <a:lnTo>
                    <a:pt x="175" y="439"/>
                  </a:lnTo>
                  <a:lnTo>
                    <a:pt x="225" y="455"/>
                  </a:lnTo>
                  <a:lnTo>
                    <a:pt x="272" y="468"/>
                  </a:lnTo>
                  <a:lnTo>
                    <a:pt x="319" y="487"/>
                  </a:lnTo>
                  <a:lnTo>
                    <a:pt x="366" y="502"/>
                  </a:lnTo>
                  <a:lnTo>
                    <a:pt x="415" y="518"/>
                  </a:lnTo>
                  <a:lnTo>
                    <a:pt x="462" y="534"/>
                  </a:lnTo>
                  <a:lnTo>
                    <a:pt x="478" y="534"/>
                  </a:lnTo>
                  <a:lnTo>
                    <a:pt x="494" y="536"/>
                  </a:lnTo>
                  <a:lnTo>
                    <a:pt x="512" y="539"/>
                  </a:lnTo>
                  <a:lnTo>
                    <a:pt x="528" y="541"/>
                  </a:lnTo>
                  <a:lnTo>
                    <a:pt x="543" y="544"/>
                  </a:lnTo>
                  <a:lnTo>
                    <a:pt x="562" y="544"/>
                  </a:lnTo>
                  <a:lnTo>
                    <a:pt x="575" y="539"/>
                  </a:lnTo>
                  <a:lnTo>
                    <a:pt x="588" y="528"/>
                  </a:lnTo>
                  <a:lnTo>
                    <a:pt x="588" y="510"/>
                  </a:lnTo>
                  <a:lnTo>
                    <a:pt x="580" y="494"/>
                  </a:lnTo>
                  <a:lnTo>
                    <a:pt x="567" y="487"/>
                  </a:lnTo>
                  <a:lnTo>
                    <a:pt x="551" y="479"/>
                  </a:lnTo>
                  <a:lnTo>
                    <a:pt x="533" y="473"/>
                  </a:lnTo>
                  <a:lnTo>
                    <a:pt x="515" y="468"/>
                  </a:lnTo>
                  <a:lnTo>
                    <a:pt x="496" y="463"/>
                  </a:lnTo>
                  <a:lnTo>
                    <a:pt x="483" y="455"/>
                  </a:lnTo>
                  <a:lnTo>
                    <a:pt x="434" y="432"/>
                  </a:lnTo>
                  <a:lnTo>
                    <a:pt x="384" y="413"/>
                  </a:lnTo>
                  <a:lnTo>
                    <a:pt x="334" y="395"/>
                  </a:lnTo>
                  <a:lnTo>
                    <a:pt x="285" y="377"/>
                  </a:lnTo>
                  <a:lnTo>
                    <a:pt x="235" y="356"/>
                  </a:lnTo>
                  <a:lnTo>
                    <a:pt x="185" y="335"/>
                  </a:lnTo>
                  <a:lnTo>
                    <a:pt x="138" y="311"/>
                  </a:lnTo>
                  <a:lnTo>
                    <a:pt x="91" y="283"/>
                  </a:lnTo>
                  <a:lnTo>
                    <a:pt x="123" y="293"/>
                  </a:lnTo>
                  <a:lnTo>
                    <a:pt x="154" y="304"/>
                  </a:lnTo>
                  <a:lnTo>
                    <a:pt x="185" y="314"/>
                  </a:lnTo>
                  <a:lnTo>
                    <a:pt x="217" y="324"/>
                  </a:lnTo>
                  <a:lnTo>
                    <a:pt x="248" y="332"/>
                  </a:lnTo>
                  <a:lnTo>
                    <a:pt x="279" y="343"/>
                  </a:lnTo>
                  <a:lnTo>
                    <a:pt x="311" y="351"/>
                  </a:lnTo>
                  <a:lnTo>
                    <a:pt x="342" y="361"/>
                  </a:lnTo>
                  <a:lnTo>
                    <a:pt x="373" y="369"/>
                  </a:lnTo>
                  <a:lnTo>
                    <a:pt x="405" y="377"/>
                  </a:lnTo>
                  <a:lnTo>
                    <a:pt x="436" y="385"/>
                  </a:lnTo>
                  <a:lnTo>
                    <a:pt x="468" y="392"/>
                  </a:lnTo>
                  <a:lnTo>
                    <a:pt x="502" y="400"/>
                  </a:lnTo>
                  <a:lnTo>
                    <a:pt x="533" y="408"/>
                  </a:lnTo>
                  <a:lnTo>
                    <a:pt x="564" y="416"/>
                  </a:lnTo>
                  <a:lnTo>
                    <a:pt x="596" y="424"/>
                  </a:lnTo>
                  <a:lnTo>
                    <a:pt x="609" y="408"/>
                  </a:lnTo>
                  <a:lnTo>
                    <a:pt x="619" y="395"/>
                  </a:lnTo>
                  <a:lnTo>
                    <a:pt x="627" y="379"/>
                  </a:lnTo>
                  <a:lnTo>
                    <a:pt x="627" y="361"/>
                  </a:lnTo>
                  <a:lnTo>
                    <a:pt x="598" y="351"/>
                  </a:lnTo>
                  <a:lnTo>
                    <a:pt x="572" y="338"/>
                  </a:lnTo>
                  <a:lnTo>
                    <a:pt x="543" y="327"/>
                  </a:lnTo>
                  <a:lnTo>
                    <a:pt x="515" y="314"/>
                  </a:lnTo>
                  <a:lnTo>
                    <a:pt x="486" y="304"/>
                  </a:lnTo>
                  <a:lnTo>
                    <a:pt x="460" y="290"/>
                  </a:lnTo>
                  <a:lnTo>
                    <a:pt x="431" y="280"/>
                  </a:lnTo>
                  <a:lnTo>
                    <a:pt x="405" y="267"/>
                  </a:lnTo>
                  <a:lnTo>
                    <a:pt x="376" y="254"/>
                  </a:lnTo>
                  <a:lnTo>
                    <a:pt x="350" y="241"/>
                  </a:lnTo>
                  <a:lnTo>
                    <a:pt x="321" y="228"/>
                  </a:lnTo>
                  <a:lnTo>
                    <a:pt x="295" y="215"/>
                  </a:lnTo>
                  <a:lnTo>
                    <a:pt x="269" y="199"/>
                  </a:lnTo>
                  <a:lnTo>
                    <a:pt x="243" y="186"/>
                  </a:lnTo>
                  <a:lnTo>
                    <a:pt x="217" y="168"/>
                  </a:lnTo>
                  <a:lnTo>
                    <a:pt x="191" y="152"/>
                  </a:lnTo>
                  <a:lnTo>
                    <a:pt x="219" y="162"/>
                  </a:lnTo>
                  <a:lnTo>
                    <a:pt x="245" y="173"/>
                  </a:lnTo>
                  <a:lnTo>
                    <a:pt x="274" y="183"/>
                  </a:lnTo>
                  <a:lnTo>
                    <a:pt x="303" y="194"/>
                  </a:lnTo>
                  <a:lnTo>
                    <a:pt x="332" y="204"/>
                  </a:lnTo>
                  <a:lnTo>
                    <a:pt x="360" y="215"/>
                  </a:lnTo>
                  <a:lnTo>
                    <a:pt x="389" y="222"/>
                  </a:lnTo>
                  <a:lnTo>
                    <a:pt x="418" y="233"/>
                  </a:lnTo>
                  <a:lnTo>
                    <a:pt x="447" y="241"/>
                  </a:lnTo>
                  <a:lnTo>
                    <a:pt x="475" y="249"/>
                  </a:lnTo>
                  <a:lnTo>
                    <a:pt x="504" y="254"/>
                  </a:lnTo>
                  <a:lnTo>
                    <a:pt x="535" y="262"/>
                  </a:lnTo>
                  <a:lnTo>
                    <a:pt x="564" y="264"/>
                  </a:lnTo>
                  <a:lnTo>
                    <a:pt x="593" y="267"/>
                  </a:lnTo>
                  <a:lnTo>
                    <a:pt x="624" y="270"/>
                  </a:lnTo>
                  <a:lnTo>
                    <a:pt x="653" y="270"/>
                  </a:lnTo>
                  <a:lnTo>
                    <a:pt x="661" y="254"/>
                  </a:lnTo>
                  <a:lnTo>
                    <a:pt x="658" y="243"/>
                  </a:lnTo>
                  <a:lnTo>
                    <a:pt x="653" y="233"/>
                  </a:lnTo>
                  <a:lnTo>
                    <a:pt x="643" y="225"/>
                  </a:lnTo>
                  <a:lnTo>
                    <a:pt x="630" y="217"/>
                  </a:lnTo>
                  <a:lnTo>
                    <a:pt x="614" y="209"/>
                  </a:lnTo>
                  <a:lnTo>
                    <a:pt x="601" y="199"/>
                  </a:lnTo>
                  <a:lnTo>
                    <a:pt x="593" y="188"/>
                  </a:lnTo>
                  <a:lnTo>
                    <a:pt x="549" y="170"/>
                  </a:lnTo>
                  <a:lnTo>
                    <a:pt x="504" y="152"/>
                  </a:lnTo>
                  <a:lnTo>
                    <a:pt x="460" y="128"/>
                  </a:lnTo>
                  <a:lnTo>
                    <a:pt x="418" y="105"/>
                  </a:lnTo>
                  <a:lnTo>
                    <a:pt x="373" y="81"/>
                  </a:lnTo>
                  <a:lnTo>
                    <a:pt x="332" y="58"/>
                  </a:lnTo>
                  <a:lnTo>
                    <a:pt x="287" y="37"/>
                  </a:lnTo>
                  <a:lnTo>
                    <a:pt x="243" y="19"/>
                  </a:lnTo>
                  <a:lnTo>
                    <a:pt x="243" y="0"/>
                  </a:lnTo>
                  <a:lnTo>
                    <a:pt x="272" y="11"/>
                  </a:lnTo>
                  <a:lnTo>
                    <a:pt x="298" y="21"/>
                  </a:lnTo>
                  <a:lnTo>
                    <a:pt x="326" y="32"/>
                  </a:lnTo>
                  <a:lnTo>
                    <a:pt x="355" y="45"/>
                  </a:lnTo>
                  <a:lnTo>
                    <a:pt x="384" y="55"/>
                  </a:lnTo>
                  <a:lnTo>
                    <a:pt x="410" y="66"/>
                  </a:lnTo>
                  <a:lnTo>
                    <a:pt x="439" y="76"/>
                  </a:lnTo>
                  <a:lnTo>
                    <a:pt x="468" y="86"/>
                  </a:lnTo>
                  <a:lnTo>
                    <a:pt x="496" y="94"/>
                  </a:lnTo>
                  <a:lnTo>
                    <a:pt x="525" y="105"/>
                  </a:lnTo>
                  <a:lnTo>
                    <a:pt x="556" y="113"/>
                  </a:lnTo>
                  <a:lnTo>
                    <a:pt x="585" y="120"/>
                  </a:lnTo>
                  <a:lnTo>
                    <a:pt x="614" y="126"/>
                  </a:lnTo>
                  <a:lnTo>
                    <a:pt x="645" y="131"/>
                  </a:lnTo>
                  <a:lnTo>
                    <a:pt x="674" y="134"/>
                  </a:lnTo>
                  <a:lnTo>
                    <a:pt x="705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669925" y="2965450"/>
              <a:ext cx="244475" cy="190500"/>
            </a:xfrm>
            <a:custGeom>
              <a:avLst/>
              <a:gdLst>
                <a:gd name="T0" fmla="*/ 388104008 w 154"/>
                <a:gd name="T1" fmla="*/ 171370631 h 120"/>
                <a:gd name="T2" fmla="*/ 375504025 w 154"/>
                <a:gd name="T3" fmla="*/ 216733482 h 120"/>
                <a:gd name="T4" fmla="*/ 367942766 w 154"/>
                <a:gd name="T5" fmla="*/ 269657543 h 120"/>
                <a:gd name="T6" fmla="*/ 335181541 w 154"/>
                <a:gd name="T7" fmla="*/ 302418772 h 120"/>
                <a:gd name="T8" fmla="*/ 282257487 w 154"/>
                <a:gd name="T9" fmla="*/ 289818788 h 120"/>
                <a:gd name="T10" fmla="*/ 244454365 w 154"/>
                <a:gd name="T11" fmla="*/ 249496298 h 120"/>
                <a:gd name="T12" fmla="*/ 204131831 w 154"/>
                <a:gd name="T13" fmla="*/ 216733482 h 120"/>
                <a:gd name="T14" fmla="*/ 158769037 w 154"/>
                <a:gd name="T15" fmla="*/ 183972203 h 120"/>
                <a:gd name="T16" fmla="*/ 110886881 w 154"/>
                <a:gd name="T17" fmla="*/ 156249697 h 120"/>
                <a:gd name="T18" fmla="*/ 73083733 w 154"/>
                <a:gd name="T19" fmla="*/ 123488468 h 120"/>
                <a:gd name="T20" fmla="*/ 40322496 w 154"/>
                <a:gd name="T21" fmla="*/ 90725627 h 120"/>
                <a:gd name="T22" fmla="*/ 12599986 w 154"/>
                <a:gd name="T23" fmla="*/ 52924086 h 120"/>
                <a:gd name="T24" fmla="*/ 0 w 154"/>
                <a:gd name="T25" fmla="*/ 0 h 120"/>
                <a:gd name="T26" fmla="*/ 52922491 w 154"/>
                <a:gd name="T27" fmla="*/ 12601575 h 120"/>
                <a:gd name="T28" fmla="*/ 98285286 w 154"/>
                <a:gd name="T29" fmla="*/ 25201562 h 120"/>
                <a:gd name="T30" fmla="*/ 151209365 w 154"/>
                <a:gd name="T31" fmla="*/ 45362813 h 120"/>
                <a:gd name="T32" fmla="*/ 204131831 w 154"/>
                <a:gd name="T33" fmla="*/ 65524071 h 120"/>
                <a:gd name="T34" fmla="*/ 257055935 w 154"/>
                <a:gd name="T35" fmla="*/ 85685316 h 120"/>
                <a:gd name="T36" fmla="*/ 302418729 w 154"/>
                <a:gd name="T37" fmla="*/ 105846585 h 120"/>
                <a:gd name="T38" fmla="*/ 347781524 w 154"/>
                <a:gd name="T39" fmla="*/ 138609402 h 120"/>
                <a:gd name="T40" fmla="*/ 388104008 w 154"/>
                <a:gd name="T41" fmla="*/ 171370631 h 1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4"/>
                <a:gd name="T64" fmla="*/ 0 h 120"/>
                <a:gd name="T65" fmla="*/ 154 w 154"/>
                <a:gd name="T66" fmla="*/ 120 h 1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4" h="120">
                  <a:moveTo>
                    <a:pt x="154" y="68"/>
                  </a:moveTo>
                  <a:lnTo>
                    <a:pt x="149" y="86"/>
                  </a:lnTo>
                  <a:lnTo>
                    <a:pt x="146" y="107"/>
                  </a:lnTo>
                  <a:lnTo>
                    <a:pt x="133" y="120"/>
                  </a:lnTo>
                  <a:lnTo>
                    <a:pt x="112" y="115"/>
                  </a:lnTo>
                  <a:lnTo>
                    <a:pt x="97" y="99"/>
                  </a:lnTo>
                  <a:lnTo>
                    <a:pt x="81" y="86"/>
                  </a:lnTo>
                  <a:lnTo>
                    <a:pt x="63" y="73"/>
                  </a:lnTo>
                  <a:lnTo>
                    <a:pt x="44" y="62"/>
                  </a:lnTo>
                  <a:lnTo>
                    <a:pt x="29" y="49"/>
                  </a:lnTo>
                  <a:lnTo>
                    <a:pt x="16" y="36"/>
                  </a:lnTo>
                  <a:lnTo>
                    <a:pt x="5" y="21"/>
                  </a:lnTo>
                  <a:lnTo>
                    <a:pt x="0" y="0"/>
                  </a:lnTo>
                  <a:lnTo>
                    <a:pt x="21" y="5"/>
                  </a:lnTo>
                  <a:lnTo>
                    <a:pt x="39" y="10"/>
                  </a:lnTo>
                  <a:lnTo>
                    <a:pt x="60" y="18"/>
                  </a:lnTo>
                  <a:lnTo>
                    <a:pt x="81" y="26"/>
                  </a:lnTo>
                  <a:lnTo>
                    <a:pt x="102" y="34"/>
                  </a:lnTo>
                  <a:lnTo>
                    <a:pt x="120" y="42"/>
                  </a:lnTo>
                  <a:lnTo>
                    <a:pt x="138" y="55"/>
                  </a:lnTo>
                  <a:lnTo>
                    <a:pt x="154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2897188" y="2973388"/>
              <a:ext cx="365125" cy="123825"/>
            </a:xfrm>
            <a:custGeom>
              <a:avLst/>
              <a:gdLst>
                <a:gd name="T0" fmla="*/ 579635982 w 230"/>
                <a:gd name="T1" fmla="*/ 25201559 h 78"/>
                <a:gd name="T2" fmla="*/ 572076309 w 230"/>
                <a:gd name="T3" fmla="*/ 65524062 h 78"/>
                <a:gd name="T4" fmla="*/ 567035998 w 230"/>
                <a:gd name="T5" fmla="*/ 110886881 h 78"/>
                <a:gd name="T6" fmla="*/ 546874753 w 230"/>
                <a:gd name="T7" fmla="*/ 158769037 h 78"/>
                <a:gd name="T8" fmla="*/ 514111937 w 230"/>
                <a:gd name="T9" fmla="*/ 196572160 h 78"/>
                <a:gd name="T10" fmla="*/ 453628203 w 230"/>
                <a:gd name="T11" fmla="*/ 171370608 h 78"/>
                <a:gd name="T12" fmla="*/ 388104059 w 230"/>
                <a:gd name="T13" fmla="*/ 158769037 h 78"/>
                <a:gd name="T14" fmla="*/ 322580014 w 230"/>
                <a:gd name="T15" fmla="*/ 138607795 h 78"/>
                <a:gd name="T16" fmla="*/ 249496296 w 230"/>
                <a:gd name="T17" fmla="*/ 126007813 h 78"/>
                <a:gd name="T18" fmla="*/ 183972201 w 230"/>
                <a:gd name="T19" fmla="*/ 110886881 h 78"/>
                <a:gd name="T20" fmla="*/ 118448156 w 230"/>
                <a:gd name="T21" fmla="*/ 93246563 h 78"/>
                <a:gd name="T22" fmla="*/ 60483759 w 230"/>
                <a:gd name="T23" fmla="*/ 73083734 h 78"/>
                <a:gd name="T24" fmla="*/ 0 w 230"/>
                <a:gd name="T25" fmla="*/ 40322497 h 78"/>
                <a:gd name="T26" fmla="*/ 32762829 w 230"/>
                <a:gd name="T27" fmla="*/ 25201559 h 78"/>
                <a:gd name="T28" fmla="*/ 65524070 w 230"/>
                <a:gd name="T29" fmla="*/ 25201559 h 78"/>
                <a:gd name="T30" fmla="*/ 105846584 w 230"/>
                <a:gd name="T31" fmla="*/ 25201559 h 78"/>
                <a:gd name="T32" fmla="*/ 146169073 w 230"/>
                <a:gd name="T33" fmla="*/ 32761237 h 78"/>
                <a:gd name="T34" fmla="*/ 183972201 w 230"/>
                <a:gd name="T35" fmla="*/ 40322497 h 78"/>
                <a:gd name="T36" fmla="*/ 224294740 w 230"/>
                <a:gd name="T37" fmla="*/ 40322497 h 78"/>
                <a:gd name="T38" fmla="*/ 269657540 w 230"/>
                <a:gd name="T39" fmla="*/ 45362807 h 78"/>
                <a:gd name="T40" fmla="*/ 309978442 w 230"/>
                <a:gd name="T41" fmla="*/ 40322497 h 78"/>
                <a:gd name="T42" fmla="*/ 342741258 w 230"/>
                <a:gd name="T43" fmla="*/ 40322497 h 78"/>
                <a:gd name="T44" fmla="*/ 375504075 w 230"/>
                <a:gd name="T45" fmla="*/ 32761237 h 78"/>
                <a:gd name="T46" fmla="*/ 415826564 w 230"/>
                <a:gd name="T47" fmla="*/ 20161248 h 78"/>
                <a:gd name="T48" fmla="*/ 448587892 w 230"/>
                <a:gd name="T49" fmla="*/ 7559675 h 78"/>
                <a:gd name="T50" fmla="*/ 481350708 w 230"/>
                <a:gd name="T51" fmla="*/ 0 h 78"/>
                <a:gd name="T52" fmla="*/ 514111937 w 230"/>
                <a:gd name="T53" fmla="*/ 0 h 78"/>
                <a:gd name="T54" fmla="*/ 546874753 w 230"/>
                <a:gd name="T55" fmla="*/ 7559675 h 78"/>
                <a:gd name="T56" fmla="*/ 579635982 w 230"/>
                <a:gd name="T57" fmla="*/ 25201559 h 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0"/>
                <a:gd name="T88" fmla="*/ 0 h 78"/>
                <a:gd name="T89" fmla="*/ 230 w 230"/>
                <a:gd name="T90" fmla="*/ 78 h 7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0" h="78">
                  <a:moveTo>
                    <a:pt x="230" y="10"/>
                  </a:moveTo>
                  <a:lnTo>
                    <a:pt x="227" y="26"/>
                  </a:lnTo>
                  <a:lnTo>
                    <a:pt x="225" y="44"/>
                  </a:lnTo>
                  <a:lnTo>
                    <a:pt x="217" y="63"/>
                  </a:lnTo>
                  <a:lnTo>
                    <a:pt x="204" y="78"/>
                  </a:lnTo>
                  <a:lnTo>
                    <a:pt x="180" y="68"/>
                  </a:lnTo>
                  <a:lnTo>
                    <a:pt x="154" y="63"/>
                  </a:lnTo>
                  <a:lnTo>
                    <a:pt x="128" y="55"/>
                  </a:lnTo>
                  <a:lnTo>
                    <a:pt x="99" y="50"/>
                  </a:lnTo>
                  <a:lnTo>
                    <a:pt x="73" y="44"/>
                  </a:lnTo>
                  <a:lnTo>
                    <a:pt x="47" y="37"/>
                  </a:lnTo>
                  <a:lnTo>
                    <a:pt x="24" y="29"/>
                  </a:lnTo>
                  <a:lnTo>
                    <a:pt x="0" y="16"/>
                  </a:lnTo>
                  <a:lnTo>
                    <a:pt x="13" y="10"/>
                  </a:lnTo>
                  <a:lnTo>
                    <a:pt x="26" y="10"/>
                  </a:lnTo>
                  <a:lnTo>
                    <a:pt x="42" y="10"/>
                  </a:lnTo>
                  <a:lnTo>
                    <a:pt x="58" y="13"/>
                  </a:lnTo>
                  <a:lnTo>
                    <a:pt x="73" y="16"/>
                  </a:lnTo>
                  <a:lnTo>
                    <a:pt x="89" y="16"/>
                  </a:lnTo>
                  <a:lnTo>
                    <a:pt x="107" y="18"/>
                  </a:lnTo>
                  <a:lnTo>
                    <a:pt x="123" y="16"/>
                  </a:lnTo>
                  <a:lnTo>
                    <a:pt x="136" y="16"/>
                  </a:lnTo>
                  <a:lnTo>
                    <a:pt x="149" y="13"/>
                  </a:lnTo>
                  <a:lnTo>
                    <a:pt x="165" y="8"/>
                  </a:lnTo>
                  <a:lnTo>
                    <a:pt x="178" y="3"/>
                  </a:lnTo>
                  <a:lnTo>
                    <a:pt x="191" y="0"/>
                  </a:lnTo>
                  <a:lnTo>
                    <a:pt x="204" y="0"/>
                  </a:lnTo>
                  <a:lnTo>
                    <a:pt x="217" y="3"/>
                  </a:lnTo>
                  <a:lnTo>
                    <a:pt x="23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6580188" y="3006725"/>
              <a:ext cx="419100" cy="344488"/>
            </a:xfrm>
            <a:custGeom>
              <a:avLst/>
              <a:gdLst>
                <a:gd name="T0" fmla="*/ 448587804 w 264"/>
                <a:gd name="T1" fmla="*/ 269657927 h 217"/>
                <a:gd name="T2" fmla="*/ 395663654 w 264"/>
                <a:gd name="T3" fmla="*/ 309980474 h 217"/>
                <a:gd name="T4" fmla="*/ 342741191 w 264"/>
                <a:gd name="T5" fmla="*/ 347782069 h 217"/>
                <a:gd name="T6" fmla="*/ 289817140 w 264"/>
                <a:gd name="T7" fmla="*/ 388104616 h 217"/>
                <a:gd name="T8" fmla="*/ 231854367 w 264"/>
                <a:gd name="T9" fmla="*/ 420867578 h 217"/>
                <a:gd name="T10" fmla="*/ 178930267 w 264"/>
                <a:gd name="T11" fmla="*/ 453628854 h 217"/>
                <a:gd name="T12" fmla="*/ 126007804 w 264"/>
                <a:gd name="T13" fmla="*/ 481351399 h 217"/>
                <a:gd name="T14" fmla="*/ 65524057 w 264"/>
                <a:gd name="T15" fmla="*/ 514112675 h 217"/>
                <a:gd name="T16" fmla="*/ 15120937 w 264"/>
                <a:gd name="T17" fmla="*/ 546875538 h 217"/>
                <a:gd name="T18" fmla="*/ 7559675 w 264"/>
                <a:gd name="T19" fmla="*/ 506552991 h 217"/>
                <a:gd name="T20" fmla="*/ 0 w 264"/>
                <a:gd name="T21" fmla="*/ 461190126 h 217"/>
                <a:gd name="T22" fmla="*/ 7559675 w 264"/>
                <a:gd name="T23" fmla="*/ 415827161 h 217"/>
                <a:gd name="T24" fmla="*/ 7559675 w 264"/>
                <a:gd name="T25" fmla="*/ 375504614 h 217"/>
                <a:gd name="T26" fmla="*/ 665321141 w 264"/>
                <a:gd name="T27" fmla="*/ 0 h 217"/>
                <a:gd name="T28" fmla="*/ 652721159 w 264"/>
                <a:gd name="T29" fmla="*/ 40322560 h 217"/>
                <a:gd name="T30" fmla="*/ 632558331 w 264"/>
                <a:gd name="T31" fmla="*/ 78125754 h 217"/>
                <a:gd name="T32" fmla="*/ 607356780 w 264"/>
                <a:gd name="T33" fmla="*/ 110887054 h 217"/>
                <a:gd name="T34" fmla="*/ 579635868 w 264"/>
                <a:gd name="T35" fmla="*/ 143649918 h 217"/>
                <a:gd name="T36" fmla="*/ 546873058 w 264"/>
                <a:gd name="T37" fmla="*/ 176411194 h 217"/>
                <a:gd name="T38" fmla="*/ 514111836 w 264"/>
                <a:gd name="T39" fmla="*/ 204133738 h 217"/>
                <a:gd name="T40" fmla="*/ 481349026 w 264"/>
                <a:gd name="T41" fmla="*/ 236895064 h 217"/>
                <a:gd name="T42" fmla="*/ 448587804 w 264"/>
                <a:gd name="T43" fmla="*/ 269657927 h 2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4"/>
                <a:gd name="T67" fmla="*/ 0 h 217"/>
                <a:gd name="T68" fmla="*/ 264 w 264"/>
                <a:gd name="T69" fmla="*/ 217 h 2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4" h="217">
                  <a:moveTo>
                    <a:pt x="178" y="107"/>
                  </a:moveTo>
                  <a:lnTo>
                    <a:pt x="157" y="123"/>
                  </a:lnTo>
                  <a:lnTo>
                    <a:pt x="136" y="138"/>
                  </a:lnTo>
                  <a:lnTo>
                    <a:pt x="115" y="154"/>
                  </a:lnTo>
                  <a:lnTo>
                    <a:pt x="92" y="167"/>
                  </a:lnTo>
                  <a:lnTo>
                    <a:pt x="71" y="180"/>
                  </a:lnTo>
                  <a:lnTo>
                    <a:pt x="50" y="191"/>
                  </a:lnTo>
                  <a:lnTo>
                    <a:pt x="26" y="204"/>
                  </a:lnTo>
                  <a:lnTo>
                    <a:pt x="6" y="217"/>
                  </a:lnTo>
                  <a:lnTo>
                    <a:pt x="3" y="201"/>
                  </a:lnTo>
                  <a:lnTo>
                    <a:pt x="0" y="183"/>
                  </a:lnTo>
                  <a:lnTo>
                    <a:pt x="3" y="165"/>
                  </a:lnTo>
                  <a:lnTo>
                    <a:pt x="3" y="149"/>
                  </a:lnTo>
                  <a:lnTo>
                    <a:pt x="264" y="0"/>
                  </a:lnTo>
                  <a:lnTo>
                    <a:pt x="259" y="16"/>
                  </a:lnTo>
                  <a:lnTo>
                    <a:pt x="251" y="31"/>
                  </a:lnTo>
                  <a:lnTo>
                    <a:pt x="241" y="44"/>
                  </a:lnTo>
                  <a:lnTo>
                    <a:pt x="230" y="57"/>
                  </a:lnTo>
                  <a:lnTo>
                    <a:pt x="217" y="70"/>
                  </a:lnTo>
                  <a:lnTo>
                    <a:pt x="204" y="81"/>
                  </a:lnTo>
                  <a:lnTo>
                    <a:pt x="191" y="94"/>
                  </a:lnTo>
                  <a:lnTo>
                    <a:pt x="178" y="10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5826125" y="3114675"/>
              <a:ext cx="617538" cy="323850"/>
            </a:xfrm>
            <a:custGeom>
              <a:avLst/>
              <a:gdLst>
                <a:gd name="T0" fmla="*/ 980342458 w 389"/>
                <a:gd name="T1" fmla="*/ 52924084 h 204"/>
                <a:gd name="T2" fmla="*/ 869455528 w 389"/>
                <a:gd name="T3" fmla="*/ 126007824 h 204"/>
                <a:gd name="T4" fmla="*/ 756047448 w 389"/>
                <a:gd name="T5" fmla="*/ 196572178 h 204"/>
                <a:gd name="T6" fmla="*/ 645160518 w 389"/>
                <a:gd name="T7" fmla="*/ 262096271 h 204"/>
                <a:gd name="T8" fmla="*/ 526713910 w 389"/>
                <a:gd name="T9" fmla="*/ 330141263 h 204"/>
                <a:gd name="T10" fmla="*/ 408265614 w 389"/>
                <a:gd name="T11" fmla="*/ 383063735 h 204"/>
                <a:gd name="T12" fmla="*/ 289819005 w 389"/>
                <a:gd name="T13" fmla="*/ 433466944 h 204"/>
                <a:gd name="T14" fmla="*/ 163811081 w 389"/>
                <a:gd name="T15" fmla="*/ 481350692 h 204"/>
                <a:gd name="T16" fmla="*/ 32762854 w 389"/>
                <a:gd name="T17" fmla="*/ 514111920 h 204"/>
                <a:gd name="T18" fmla="*/ 12601584 w 389"/>
                <a:gd name="T19" fmla="*/ 461189448 h 204"/>
                <a:gd name="T20" fmla="*/ 5040317 w 389"/>
                <a:gd name="T21" fmla="*/ 408265290 h 204"/>
                <a:gd name="T22" fmla="*/ 12601584 w 389"/>
                <a:gd name="T23" fmla="*/ 347781558 h 204"/>
                <a:gd name="T24" fmla="*/ 0 w 389"/>
                <a:gd name="T25" fmla="*/ 297378448 h 204"/>
                <a:gd name="T26" fmla="*/ 105846665 w 389"/>
                <a:gd name="T27" fmla="*/ 244455976 h 204"/>
                <a:gd name="T28" fmla="*/ 209173965 w 389"/>
                <a:gd name="T29" fmla="*/ 204133439 h 204"/>
                <a:gd name="T30" fmla="*/ 322580259 w 389"/>
                <a:gd name="T31" fmla="*/ 163810951 h 204"/>
                <a:gd name="T32" fmla="*/ 441028555 w 389"/>
                <a:gd name="T33" fmla="*/ 138607808 h 204"/>
                <a:gd name="T34" fmla="*/ 551915485 w 389"/>
                <a:gd name="T35" fmla="*/ 110886891 h 204"/>
                <a:gd name="T36" fmla="*/ 670362093 w 389"/>
                <a:gd name="T37" fmla="*/ 78124051 h 204"/>
                <a:gd name="T38" fmla="*/ 783769975 w 389"/>
                <a:gd name="T39" fmla="*/ 45362811 h 204"/>
                <a:gd name="T40" fmla="*/ 889616788 w 389"/>
                <a:gd name="T41" fmla="*/ 0 h 204"/>
                <a:gd name="T42" fmla="*/ 980342458 w 389"/>
                <a:gd name="T43" fmla="*/ 0 h 204"/>
                <a:gd name="T44" fmla="*/ 980342458 w 389"/>
                <a:gd name="T45" fmla="*/ 52924084 h 20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89"/>
                <a:gd name="T70" fmla="*/ 0 h 204"/>
                <a:gd name="T71" fmla="*/ 389 w 389"/>
                <a:gd name="T72" fmla="*/ 204 h 20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89" h="204">
                  <a:moveTo>
                    <a:pt x="389" y="21"/>
                  </a:moveTo>
                  <a:lnTo>
                    <a:pt x="345" y="50"/>
                  </a:lnTo>
                  <a:lnTo>
                    <a:pt x="300" y="78"/>
                  </a:lnTo>
                  <a:lnTo>
                    <a:pt x="256" y="104"/>
                  </a:lnTo>
                  <a:lnTo>
                    <a:pt x="209" y="131"/>
                  </a:lnTo>
                  <a:lnTo>
                    <a:pt x="162" y="152"/>
                  </a:lnTo>
                  <a:lnTo>
                    <a:pt x="115" y="172"/>
                  </a:lnTo>
                  <a:lnTo>
                    <a:pt x="65" y="191"/>
                  </a:lnTo>
                  <a:lnTo>
                    <a:pt x="13" y="204"/>
                  </a:lnTo>
                  <a:lnTo>
                    <a:pt x="5" y="183"/>
                  </a:lnTo>
                  <a:lnTo>
                    <a:pt x="2" y="162"/>
                  </a:lnTo>
                  <a:lnTo>
                    <a:pt x="5" y="138"/>
                  </a:lnTo>
                  <a:lnTo>
                    <a:pt x="0" y="118"/>
                  </a:lnTo>
                  <a:lnTo>
                    <a:pt x="42" y="97"/>
                  </a:lnTo>
                  <a:lnTo>
                    <a:pt x="83" y="81"/>
                  </a:lnTo>
                  <a:lnTo>
                    <a:pt x="128" y="65"/>
                  </a:lnTo>
                  <a:lnTo>
                    <a:pt x="175" y="55"/>
                  </a:lnTo>
                  <a:lnTo>
                    <a:pt x="219" y="44"/>
                  </a:lnTo>
                  <a:lnTo>
                    <a:pt x="266" y="31"/>
                  </a:lnTo>
                  <a:lnTo>
                    <a:pt x="311" y="18"/>
                  </a:lnTo>
                  <a:lnTo>
                    <a:pt x="353" y="0"/>
                  </a:lnTo>
                  <a:lnTo>
                    <a:pt x="389" y="0"/>
                  </a:lnTo>
                  <a:lnTo>
                    <a:pt x="389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7" name="Freeform 73"/>
            <p:cNvSpPr>
              <a:spLocks/>
            </p:cNvSpPr>
            <p:nvPr/>
          </p:nvSpPr>
          <p:spPr bwMode="auto">
            <a:xfrm>
              <a:off x="587375" y="3148013"/>
              <a:ext cx="293688" cy="215900"/>
            </a:xfrm>
            <a:custGeom>
              <a:avLst/>
              <a:gdLst>
                <a:gd name="T0" fmla="*/ 453628946 w 185"/>
                <a:gd name="T1" fmla="*/ 131048116 h 136"/>
                <a:gd name="T2" fmla="*/ 466230538 w 185"/>
                <a:gd name="T3" fmla="*/ 176410908 h 136"/>
                <a:gd name="T4" fmla="*/ 466230538 w 185"/>
                <a:gd name="T5" fmla="*/ 229333421 h 136"/>
                <a:gd name="T6" fmla="*/ 453628946 w 185"/>
                <a:gd name="T7" fmla="*/ 289817144 h 136"/>
                <a:gd name="T8" fmla="*/ 441028941 w 185"/>
                <a:gd name="T9" fmla="*/ 342741195 h 136"/>
                <a:gd name="T10" fmla="*/ 380545009 w 185"/>
                <a:gd name="T11" fmla="*/ 315018695 h 136"/>
                <a:gd name="T12" fmla="*/ 335182134 w 185"/>
                <a:gd name="T13" fmla="*/ 282257473 h 136"/>
                <a:gd name="T14" fmla="*/ 282257987 w 185"/>
                <a:gd name="T15" fmla="*/ 244454352 h 136"/>
                <a:gd name="T16" fmla="*/ 236895112 w 185"/>
                <a:gd name="T17" fmla="*/ 204131820 h 136"/>
                <a:gd name="T18" fmla="*/ 189012822 w 185"/>
                <a:gd name="T19" fmla="*/ 163810926 h 136"/>
                <a:gd name="T20" fmla="*/ 143649947 w 185"/>
                <a:gd name="T21" fmla="*/ 123486857 h 136"/>
                <a:gd name="T22" fmla="*/ 90725774 w 185"/>
                <a:gd name="T23" fmla="*/ 90725609 h 136"/>
                <a:gd name="T24" fmla="*/ 37803202 w 185"/>
                <a:gd name="T25" fmla="*/ 65524058 h 136"/>
                <a:gd name="T26" fmla="*/ 0 w 185"/>
                <a:gd name="T27" fmla="*/ 0 h 136"/>
                <a:gd name="T28" fmla="*/ 57964492 w 185"/>
                <a:gd name="T29" fmla="*/ 5040312 h 136"/>
                <a:gd name="T30" fmla="*/ 118448350 w 185"/>
                <a:gd name="T31" fmla="*/ 20161247 h 136"/>
                <a:gd name="T32" fmla="*/ 171370910 w 185"/>
                <a:gd name="T33" fmla="*/ 37801545 h 136"/>
                <a:gd name="T34" fmla="*/ 229335426 w 185"/>
                <a:gd name="T35" fmla="*/ 57962799 h 136"/>
                <a:gd name="T36" fmla="*/ 282257987 w 185"/>
                <a:gd name="T37" fmla="*/ 78124040 h 136"/>
                <a:gd name="T38" fmla="*/ 335182134 w 185"/>
                <a:gd name="T39" fmla="*/ 98285281 h 136"/>
                <a:gd name="T40" fmla="*/ 393145014 w 185"/>
                <a:gd name="T41" fmla="*/ 118446546 h 136"/>
                <a:gd name="T42" fmla="*/ 453628946 w 185"/>
                <a:gd name="T43" fmla="*/ 131048116 h 1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5"/>
                <a:gd name="T67" fmla="*/ 0 h 136"/>
                <a:gd name="T68" fmla="*/ 185 w 185"/>
                <a:gd name="T69" fmla="*/ 136 h 1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5" h="136">
                  <a:moveTo>
                    <a:pt x="180" y="52"/>
                  </a:moveTo>
                  <a:lnTo>
                    <a:pt x="185" y="70"/>
                  </a:lnTo>
                  <a:lnTo>
                    <a:pt x="185" y="91"/>
                  </a:lnTo>
                  <a:lnTo>
                    <a:pt x="180" y="115"/>
                  </a:lnTo>
                  <a:lnTo>
                    <a:pt x="175" y="136"/>
                  </a:lnTo>
                  <a:lnTo>
                    <a:pt x="151" y="125"/>
                  </a:lnTo>
                  <a:lnTo>
                    <a:pt x="133" y="112"/>
                  </a:lnTo>
                  <a:lnTo>
                    <a:pt x="112" y="97"/>
                  </a:lnTo>
                  <a:lnTo>
                    <a:pt x="94" y="81"/>
                  </a:lnTo>
                  <a:lnTo>
                    <a:pt x="75" y="65"/>
                  </a:lnTo>
                  <a:lnTo>
                    <a:pt x="57" y="49"/>
                  </a:lnTo>
                  <a:lnTo>
                    <a:pt x="36" y="36"/>
                  </a:lnTo>
                  <a:lnTo>
                    <a:pt x="15" y="26"/>
                  </a:lnTo>
                  <a:lnTo>
                    <a:pt x="0" y="0"/>
                  </a:lnTo>
                  <a:lnTo>
                    <a:pt x="23" y="2"/>
                  </a:lnTo>
                  <a:lnTo>
                    <a:pt x="47" y="8"/>
                  </a:lnTo>
                  <a:lnTo>
                    <a:pt x="68" y="15"/>
                  </a:lnTo>
                  <a:lnTo>
                    <a:pt x="91" y="23"/>
                  </a:lnTo>
                  <a:lnTo>
                    <a:pt x="112" y="31"/>
                  </a:lnTo>
                  <a:lnTo>
                    <a:pt x="133" y="39"/>
                  </a:lnTo>
                  <a:lnTo>
                    <a:pt x="156" y="47"/>
                  </a:lnTo>
                  <a:lnTo>
                    <a:pt x="180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8" name="Freeform 74"/>
            <p:cNvSpPr>
              <a:spLocks/>
            </p:cNvSpPr>
            <p:nvPr/>
          </p:nvSpPr>
          <p:spPr bwMode="auto">
            <a:xfrm>
              <a:off x="2743200" y="3151188"/>
              <a:ext cx="465138" cy="150813"/>
            </a:xfrm>
            <a:custGeom>
              <a:avLst/>
              <a:gdLst>
                <a:gd name="T0" fmla="*/ 725805676 w 293"/>
                <a:gd name="T1" fmla="*/ 0 h 95"/>
                <a:gd name="T2" fmla="*/ 738407260 w 293"/>
                <a:gd name="T3" fmla="*/ 60483956 h 95"/>
                <a:gd name="T4" fmla="*/ 725805676 w 293"/>
                <a:gd name="T5" fmla="*/ 118448542 h 95"/>
                <a:gd name="T6" fmla="*/ 705644413 w 293"/>
                <a:gd name="T7" fmla="*/ 178932473 h 95"/>
                <a:gd name="T8" fmla="*/ 685483150 w 293"/>
                <a:gd name="T9" fmla="*/ 239416454 h 95"/>
                <a:gd name="T10" fmla="*/ 599797781 w 293"/>
                <a:gd name="T11" fmla="*/ 204134111 h 95"/>
                <a:gd name="T12" fmla="*/ 514112412 w 293"/>
                <a:gd name="T13" fmla="*/ 178932473 h 95"/>
                <a:gd name="T14" fmla="*/ 428427043 w 293"/>
                <a:gd name="T15" fmla="*/ 153730835 h 95"/>
                <a:gd name="T16" fmla="*/ 342741575 w 293"/>
                <a:gd name="T17" fmla="*/ 133569525 h 95"/>
                <a:gd name="T18" fmla="*/ 257056206 w 293"/>
                <a:gd name="T19" fmla="*/ 113408214 h 95"/>
                <a:gd name="T20" fmla="*/ 171370787 w 293"/>
                <a:gd name="T21" fmla="*/ 93246879 h 95"/>
                <a:gd name="T22" fmla="*/ 85685394 w 293"/>
                <a:gd name="T23" fmla="*/ 68045241 h 95"/>
                <a:gd name="T24" fmla="*/ 0 w 293"/>
                <a:gd name="T25" fmla="*/ 32762935 h 95"/>
                <a:gd name="T26" fmla="*/ 27722543 w 293"/>
                <a:gd name="T27" fmla="*/ 15120989 h 95"/>
                <a:gd name="T28" fmla="*/ 52924135 w 293"/>
                <a:gd name="T29" fmla="*/ 7561288 h 95"/>
                <a:gd name="T30" fmla="*/ 80645078 w 293"/>
                <a:gd name="T31" fmla="*/ 7561288 h 95"/>
                <a:gd name="T32" fmla="*/ 113407949 w 293"/>
                <a:gd name="T33" fmla="*/ 15120989 h 95"/>
                <a:gd name="T34" fmla="*/ 146169208 w 293"/>
                <a:gd name="T35" fmla="*/ 20161317 h 95"/>
                <a:gd name="T36" fmla="*/ 178932055 w 293"/>
                <a:gd name="T37" fmla="*/ 27722608 h 95"/>
                <a:gd name="T38" fmla="*/ 211693364 w 293"/>
                <a:gd name="T39" fmla="*/ 32762935 h 95"/>
                <a:gd name="T40" fmla="*/ 244456210 w 293"/>
                <a:gd name="T41" fmla="*/ 32762935 h 95"/>
                <a:gd name="T42" fmla="*/ 297378732 w 293"/>
                <a:gd name="T43" fmla="*/ 32762935 h 95"/>
                <a:gd name="T44" fmla="*/ 355343158 w 293"/>
                <a:gd name="T45" fmla="*/ 40322633 h 95"/>
                <a:gd name="T46" fmla="*/ 415826948 w 293"/>
                <a:gd name="T47" fmla="*/ 40322633 h 95"/>
                <a:gd name="T48" fmla="*/ 481351153 w 293"/>
                <a:gd name="T49" fmla="*/ 47883918 h 95"/>
                <a:gd name="T50" fmla="*/ 546875258 w 293"/>
                <a:gd name="T51" fmla="*/ 40322633 h 95"/>
                <a:gd name="T52" fmla="*/ 612399364 w 293"/>
                <a:gd name="T53" fmla="*/ 32762935 h 95"/>
                <a:gd name="T54" fmla="*/ 672883154 w 293"/>
                <a:gd name="T55" fmla="*/ 20161317 h 95"/>
                <a:gd name="T56" fmla="*/ 725805676 w 293"/>
                <a:gd name="T57" fmla="*/ 0 h 9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3"/>
                <a:gd name="T88" fmla="*/ 0 h 95"/>
                <a:gd name="T89" fmla="*/ 293 w 293"/>
                <a:gd name="T90" fmla="*/ 95 h 9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3" h="95">
                  <a:moveTo>
                    <a:pt x="288" y="0"/>
                  </a:moveTo>
                  <a:lnTo>
                    <a:pt x="293" y="24"/>
                  </a:lnTo>
                  <a:lnTo>
                    <a:pt x="288" y="47"/>
                  </a:lnTo>
                  <a:lnTo>
                    <a:pt x="280" y="71"/>
                  </a:lnTo>
                  <a:lnTo>
                    <a:pt x="272" y="95"/>
                  </a:lnTo>
                  <a:lnTo>
                    <a:pt x="238" y="81"/>
                  </a:lnTo>
                  <a:lnTo>
                    <a:pt x="204" y="71"/>
                  </a:lnTo>
                  <a:lnTo>
                    <a:pt x="170" y="61"/>
                  </a:lnTo>
                  <a:lnTo>
                    <a:pt x="136" y="53"/>
                  </a:lnTo>
                  <a:lnTo>
                    <a:pt x="102" y="45"/>
                  </a:lnTo>
                  <a:lnTo>
                    <a:pt x="68" y="37"/>
                  </a:lnTo>
                  <a:lnTo>
                    <a:pt x="34" y="27"/>
                  </a:lnTo>
                  <a:lnTo>
                    <a:pt x="0" y="13"/>
                  </a:lnTo>
                  <a:lnTo>
                    <a:pt x="11" y="6"/>
                  </a:lnTo>
                  <a:lnTo>
                    <a:pt x="21" y="3"/>
                  </a:lnTo>
                  <a:lnTo>
                    <a:pt x="32" y="3"/>
                  </a:lnTo>
                  <a:lnTo>
                    <a:pt x="45" y="6"/>
                  </a:lnTo>
                  <a:lnTo>
                    <a:pt x="58" y="8"/>
                  </a:lnTo>
                  <a:lnTo>
                    <a:pt x="71" y="11"/>
                  </a:lnTo>
                  <a:lnTo>
                    <a:pt x="84" y="13"/>
                  </a:lnTo>
                  <a:lnTo>
                    <a:pt x="97" y="13"/>
                  </a:lnTo>
                  <a:lnTo>
                    <a:pt x="118" y="13"/>
                  </a:lnTo>
                  <a:lnTo>
                    <a:pt x="141" y="16"/>
                  </a:lnTo>
                  <a:lnTo>
                    <a:pt x="165" y="16"/>
                  </a:lnTo>
                  <a:lnTo>
                    <a:pt x="191" y="19"/>
                  </a:lnTo>
                  <a:lnTo>
                    <a:pt x="217" y="16"/>
                  </a:lnTo>
                  <a:lnTo>
                    <a:pt x="243" y="13"/>
                  </a:lnTo>
                  <a:lnTo>
                    <a:pt x="267" y="8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19" name="Freeform 75"/>
            <p:cNvSpPr>
              <a:spLocks/>
            </p:cNvSpPr>
            <p:nvPr/>
          </p:nvSpPr>
          <p:spPr bwMode="auto">
            <a:xfrm>
              <a:off x="3473450" y="3251200"/>
              <a:ext cx="95250" cy="25400"/>
            </a:xfrm>
            <a:custGeom>
              <a:avLst/>
              <a:gdLst>
                <a:gd name="T0" fmla="*/ 151209386 w 60"/>
                <a:gd name="T1" fmla="*/ 40322493 h 16"/>
                <a:gd name="T2" fmla="*/ 0 w 60"/>
                <a:gd name="T3" fmla="*/ 40322493 h 16"/>
                <a:gd name="T4" fmla="*/ 0 w 60"/>
                <a:gd name="T5" fmla="*/ 0 h 16"/>
                <a:gd name="T6" fmla="*/ 151209386 w 60"/>
                <a:gd name="T7" fmla="*/ 27720924 h 16"/>
                <a:gd name="T8" fmla="*/ 151209386 w 60"/>
                <a:gd name="T9" fmla="*/ 40322493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16"/>
                <a:gd name="T17" fmla="*/ 60 w 60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16">
                  <a:moveTo>
                    <a:pt x="60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3316288" y="3276600"/>
              <a:ext cx="925513" cy="825500"/>
            </a:xfrm>
            <a:custGeom>
              <a:avLst/>
              <a:gdLst>
                <a:gd name="T0" fmla="*/ 987901767 w 583"/>
                <a:gd name="T1" fmla="*/ 224293106 h 520"/>
                <a:gd name="T2" fmla="*/ 1040825848 w 583"/>
                <a:gd name="T3" fmla="*/ 355341170 h 520"/>
                <a:gd name="T4" fmla="*/ 1098788655 w 583"/>
                <a:gd name="T5" fmla="*/ 481349022 h 520"/>
                <a:gd name="T6" fmla="*/ 1171873989 w 583"/>
                <a:gd name="T7" fmla="*/ 599797104 h 520"/>
                <a:gd name="T8" fmla="*/ 1244957736 w 583"/>
                <a:gd name="T9" fmla="*/ 723283909 h 520"/>
                <a:gd name="T10" fmla="*/ 1318043069 w 583"/>
                <a:gd name="T11" fmla="*/ 849291861 h 520"/>
                <a:gd name="T12" fmla="*/ 1376005877 w 583"/>
                <a:gd name="T13" fmla="*/ 975299614 h 520"/>
                <a:gd name="T14" fmla="*/ 1428929958 w 583"/>
                <a:gd name="T15" fmla="*/ 1106347677 h 520"/>
                <a:gd name="T16" fmla="*/ 1469252463 w 583"/>
                <a:gd name="T17" fmla="*/ 1244957000 h 520"/>
                <a:gd name="T18" fmla="*/ 1449091210 w 583"/>
                <a:gd name="T19" fmla="*/ 1277718222 h 520"/>
                <a:gd name="T20" fmla="*/ 1421368695 w 583"/>
                <a:gd name="T21" fmla="*/ 1305440721 h 520"/>
                <a:gd name="T22" fmla="*/ 1388607453 w 583"/>
                <a:gd name="T23" fmla="*/ 1310481032 h 520"/>
                <a:gd name="T24" fmla="*/ 1355844624 w 583"/>
                <a:gd name="T25" fmla="*/ 1310481032 h 520"/>
                <a:gd name="T26" fmla="*/ 1323083383 w 583"/>
                <a:gd name="T27" fmla="*/ 1310481032 h 520"/>
                <a:gd name="T28" fmla="*/ 1290320554 w 583"/>
                <a:gd name="T29" fmla="*/ 1305440721 h 520"/>
                <a:gd name="T30" fmla="*/ 1257559312 w 583"/>
                <a:gd name="T31" fmla="*/ 1290319791 h 520"/>
                <a:gd name="T32" fmla="*/ 1224796483 w 583"/>
                <a:gd name="T33" fmla="*/ 1285279481 h 520"/>
                <a:gd name="T34" fmla="*/ 1151712737 w 583"/>
                <a:gd name="T35" fmla="*/ 1290319791 h 520"/>
                <a:gd name="T36" fmla="*/ 1073587090 w 583"/>
                <a:gd name="T37" fmla="*/ 1297881050 h 520"/>
                <a:gd name="T38" fmla="*/ 1000503343 w 583"/>
                <a:gd name="T39" fmla="*/ 1297881050 h 520"/>
                <a:gd name="T40" fmla="*/ 927418010 w 583"/>
                <a:gd name="T41" fmla="*/ 1290319791 h 520"/>
                <a:gd name="T42" fmla="*/ 856853626 w 583"/>
                <a:gd name="T43" fmla="*/ 1285279481 h 520"/>
                <a:gd name="T44" fmla="*/ 783769681 w 583"/>
                <a:gd name="T45" fmla="*/ 1277718222 h 520"/>
                <a:gd name="T46" fmla="*/ 710684347 w 583"/>
                <a:gd name="T47" fmla="*/ 1265118240 h 520"/>
                <a:gd name="T48" fmla="*/ 637600601 w 583"/>
                <a:gd name="T49" fmla="*/ 1252516671 h 520"/>
                <a:gd name="T50" fmla="*/ 567036217 w 583"/>
                <a:gd name="T51" fmla="*/ 1237395741 h 520"/>
                <a:gd name="T52" fmla="*/ 493950883 w 583"/>
                <a:gd name="T53" fmla="*/ 1224795759 h 520"/>
                <a:gd name="T54" fmla="*/ 420867137 w 583"/>
                <a:gd name="T55" fmla="*/ 1212194190 h 520"/>
                <a:gd name="T56" fmla="*/ 347781704 w 583"/>
                <a:gd name="T57" fmla="*/ 1199594209 h 520"/>
                <a:gd name="T58" fmla="*/ 277217320 w 583"/>
                <a:gd name="T59" fmla="*/ 1192032950 h 520"/>
                <a:gd name="T60" fmla="*/ 204133524 w 583"/>
                <a:gd name="T61" fmla="*/ 1184473278 h 520"/>
                <a:gd name="T62" fmla="*/ 131048191 w 583"/>
                <a:gd name="T63" fmla="*/ 1179432968 h 520"/>
                <a:gd name="T64" fmla="*/ 52924106 w 583"/>
                <a:gd name="T65" fmla="*/ 1179432968 h 520"/>
                <a:gd name="T66" fmla="*/ 25201572 w 583"/>
                <a:gd name="T67" fmla="*/ 1159271728 h 520"/>
                <a:gd name="T68" fmla="*/ 7561267 w 583"/>
                <a:gd name="T69" fmla="*/ 1134070177 h 520"/>
                <a:gd name="T70" fmla="*/ 0 w 583"/>
                <a:gd name="T71" fmla="*/ 1098788006 h 520"/>
                <a:gd name="T72" fmla="*/ 0 w 583"/>
                <a:gd name="T73" fmla="*/ 1066025196 h 520"/>
                <a:gd name="T74" fmla="*/ 98286924 w 583"/>
                <a:gd name="T75" fmla="*/ 934977133 h 520"/>
                <a:gd name="T76" fmla="*/ 204133524 w 583"/>
                <a:gd name="T77" fmla="*/ 803928871 h 520"/>
                <a:gd name="T78" fmla="*/ 309980149 w 583"/>
                <a:gd name="T79" fmla="*/ 672880808 h 520"/>
                <a:gd name="T80" fmla="*/ 415826725 w 583"/>
                <a:gd name="T81" fmla="*/ 539313383 h 520"/>
                <a:gd name="T82" fmla="*/ 514112136 w 583"/>
                <a:gd name="T83" fmla="*/ 408265220 h 520"/>
                <a:gd name="T84" fmla="*/ 612399035 w 583"/>
                <a:gd name="T85" fmla="*/ 277217157 h 520"/>
                <a:gd name="T86" fmla="*/ 698084358 w 583"/>
                <a:gd name="T87" fmla="*/ 138607785 h 520"/>
                <a:gd name="T88" fmla="*/ 771168105 w 583"/>
                <a:gd name="T89" fmla="*/ 0 h 520"/>
                <a:gd name="T90" fmla="*/ 808971247 w 583"/>
                <a:gd name="T91" fmla="*/ 5040312 h 520"/>
                <a:gd name="T92" fmla="*/ 849293950 w 583"/>
                <a:gd name="T93" fmla="*/ 20161247 h 520"/>
                <a:gd name="T94" fmla="*/ 874495516 w 583"/>
                <a:gd name="T95" fmla="*/ 45362804 h 520"/>
                <a:gd name="T96" fmla="*/ 902216444 w 583"/>
                <a:gd name="T97" fmla="*/ 78124038 h 520"/>
                <a:gd name="T98" fmla="*/ 922377696 w 583"/>
                <a:gd name="T99" fmla="*/ 110886873 h 520"/>
                <a:gd name="T100" fmla="*/ 942538949 w 583"/>
                <a:gd name="T101" fmla="*/ 151209354 h 520"/>
                <a:gd name="T102" fmla="*/ 960180839 w 583"/>
                <a:gd name="T103" fmla="*/ 191531835 h 520"/>
                <a:gd name="T104" fmla="*/ 987901767 w 583"/>
                <a:gd name="T105" fmla="*/ 224293106 h 5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83"/>
                <a:gd name="T160" fmla="*/ 0 h 520"/>
                <a:gd name="T161" fmla="*/ 583 w 583"/>
                <a:gd name="T162" fmla="*/ 520 h 5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83" h="520">
                  <a:moveTo>
                    <a:pt x="392" y="89"/>
                  </a:moveTo>
                  <a:lnTo>
                    <a:pt x="413" y="141"/>
                  </a:lnTo>
                  <a:lnTo>
                    <a:pt x="436" y="191"/>
                  </a:lnTo>
                  <a:lnTo>
                    <a:pt x="465" y="238"/>
                  </a:lnTo>
                  <a:lnTo>
                    <a:pt x="494" y="287"/>
                  </a:lnTo>
                  <a:lnTo>
                    <a:pt x="523" y="337"/>
                  </a:lnTo>
                  <a:lnTo>
                    <a:pt x="546" y="387"/>
                  </a:lnTo>
                  <a:lnTo>
                    <a:pt x="567" y="439"/>
                  </a:lnTo>
                  <a:lnTo>
                    <a:pt x="583" y="494"/>
                  </a:lnTo>
                  <a:lnTo>
                    <a:pt x="575" y="507"/>
                  </a:lnTo>
                  <a:lnTo>
                    <a:pt x="564" y="518"/>
                  </a:lnTo>
                  <a:lnTo>
                    <a:pt x="551" y="520"/>
                  </a:lnTo>
                  <a:lnTo>
                    <a:pt x="538" y="520"/>
                  </a:lnTo>
                  <a:lnTo>
                    <a:pt x="525" y="520"/>
                  </a:lnTo>
                  <a:lnTo>
                    <a:pt x="512" y="518"/>
                  </a:lnTo>
                  <a:lnTo>
                    <a:pt x="499" y="512"/>
                  </a:lnTo>
                  <a:lnTo>
                    <a:pt x="486" y="510"/>
                  </a:lnTo>
                  <a:lnTo>
                    <a:pt x="457" y="512"/>
                  </a:lnTo>
                  <a:lnTo>
                    <a:pt x="426" y="515"/>
                  </a:lnTo>
                  <a:lnTo>
                    <a:pt x="397" y="515"/>
                  </a:lnTo>
                  <a:lnTo>
                    <a:pt x="368" y="512"/>
                  </a:lnTo>
                  <a:lnTo>
                    <a:pt x="340" y="510"/>
                  </a:lnTo>
                  <a:lnTo>
                    <a:pt x="311" y="507"/>
                  </a:lnTo>
                  <a:lnTo>
                    <a:pt x="282" y="502"/>
                  </a:lnTo>
                  <a:lnTo>
                    <a:pt x="253" y="497"/>
                  </a:lnTo>
                  <a:lnTo>
                    <a:pt x="225" y="491"/>
                  </a:lnTo>
                  <a:lnTo>
                    <a:pt x="196" y="486"/>
                  </a:lnTo>
                  <a:lnTo>
                    <a:pt x="167" y="481"/>
                  </a:lnTo>
                  <a:lnTo>
                    <a:pt x="138" y="476"/>
                  </a:lnTo>
                  <a:lnTo>
                    <a:pt x="110" y="473"/>
                  </a:lnTo>
                  <a:lnTo>
                    <a:pt x="81" y="470"/>
                  </a:lnTo>
                  <a:lnTo>
                    <a:pt x="52" y="468"/>
                  </a:lnTo>
                  <a:lnTo>
                    <a:pt x="21" y="468"/>
                  </a:lnTo>
                  <a:lnTo>
                    <a:pt x="10" y="460"/>
                  </a:lnTo>
                  <a:lnTo>
                    <a:pt x="3" y="450"/>
                  </a:lnTo>
                  <a:lnTo>
                    <a:pt x="0" y="436"/>
                  </a:lnTo>
                  <a:lnTo>
                    <a:pt x="0" y="423"/>
                  </a:lnTo>
                  <a:lnTo>
                    <a:pt x="39" y="371"/>
                  </a:lnTo>
                  <a:lnTo>
                    <a:pt x="81" y="319"/>
                  </a:lnTo>
                  <a:lnTo>
                    <a:pt x="123" y="267"/>
                  </a:lnTo>
                  <a:lnTo>
                    <a:pt x="165" y="214"/>
                  </a:lnTo>
                  <a:lnTo>
                    <a:pt x="204" y="162"/>
                  </a:lnTo>
                  <a:lnTo>
                    <a:pt x="243" y="110"/>
                  </a:lnTo>
                  <a:lnTo>
                    <a:pt x="277" y="55"/>
                  </a:lnTo>
                  <a:lnTo>
                    <a:pt x="306" y="0"/>
                  </a:lnTo>
                  <a:lnTo>
                    <a:pt x="321" y="2"/>
                  </a:lnTo>
                  <a:lnTo>
                    <a:pt x="337" y="8"/>
                  </a:lnTo>
                  <a:lnTo>
                    <a:pt x="347" y="18"/>
                  </a:lnTo>
                  <a:lnTo>
                    <a:pt x="358" y="31"/>
                  </a:lnTo>
                  <a:lnTo>
                    <a:pt x="366" y="44"/>
                  </a:lnTo>
                  <a:lnTo>
                    <a:pt x="374" y="60"/>
                  </a:lnTo>
                  <a:lnTo>
                    <a:pt x="381" y="76"/>
                  </a:lnTo>
                  <a:lnTo>
                    <a:pt x="392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6584950" y="3276600"/>
              <a:ext cx="414338" cy="277813"/>
            </a:xfrm>
            <a:custGeom>
              <a:avLst/>
              <a:gdLst>
                <a:gd name="T0" fmla="*/ 657762260 w 261"/>
                <a:gd name="T1" fmla="*/ 0 h 175"/>
                <a:gd name="T2" fmla="*/ 587197832 w 261"/>
                <a:gd name="T3" fmla="*/ 65524182 h 175"/>
                <a:gd name="T4" fmla="*/ 514112453 w 261"/>
                <a:gd name="T5" fmla="*/ 131048365 h 175"/>
                <a:gd name="T6" fmla="*/ 433467394 w 261"/>
                <a:gd name="T7" fmla="*/ 196572522 h 175"/>
                <a:gd name="T8" fmla="*/ 355343187 w 261"/>
                <a:gd name="T9" fmla="*/ 257056410 h 175"/>
                <a:gd name="T10" fmla="*/ 269657811 w 261"/>
                <a:gd name="T11" fmla="*/ 315020881 h 175"/>
                <a:gd name="T12" fmla="*/ 183972386 w 261"/>
                <a:gd name="T13" fmla="*/ 367943446 h 175"/>
                <a:gd name="T14" fmla="*/ 93246669 w 261"/>
                <a:gd name="T15" fmla="*/ 415827278 h 175"/>
                <a:gd name="T16" fmla="*/ 0 w 261"/>
                <a:gd name="T17" fmla="*/ 441028976 h 175"/>
                <a:gd name="T18" fmla="*/ 0 w 261"/>
                <a:gd name="T19" fmla="*/ 294859602 h 175"/>
                <a:gd name="T20" fmla="*/ 78125720 w 261"/>
                <a:gd name="T21" fmla="*/ 257056410 h 175"/>
                <a:gd name="T22" fmla="*/ 163811121 w 261"/>
                <a:gd name="T23" fmla="*/ 216733851 h 175"/>
                <a:gd name="T24" fmla="*/ 244456230 w 261"/>
                <a:gd name="T25" fmla="*/ 183972517 h 175"/>
                <a:gd name="T26" fmla="*/ 330141606 w 261"/>
                <a:gd name="T27" fmla="*/ 143649958 h 175"/>
                <a:gd name="T28" fmla="*/ 415826982 w 261"/>
                <a:gd name="T29" fmla="*/ 110887086 h 175"/>
                <a:gd name="T30" fmla="*/ 493951188 w 261"/>
                <a:gd name="T31" fmla="*/ 78125776 h 175"/>
                <a:gd name="T32" fmla="*/ 579636564 w 261"/>
                <a:gd name="T33" fmla="*/ 40322571 h 175"/>
                <a:gd name="T34" fmla="*/ 657762260 w 261"/>
                <a:gd name="T35" fmla="*/ 0 h 1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1"/>
                <a:gd name="T55" fmla="*/ 0 h 175"/>
                <a:gd name="T56" fmla="*/ 261 w 261"/>
                <a:gd name="T57" fmla="*/ 175 h 1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1" h="175">
                  <a:moveTo>
                    <a:pt x="261" y="0"/>
                  </a:moveTo>
                  <a:lnTo>
                    <a:pt x="233" y="26"/>
                  </a:lnTo>
                  <a:lnTo>
                    <a:pt x="204" y="52"/>
                  </a:lnTo>
                  <a:lnTo>
                    <a:pt x="172" y="78"/>
                  </a:lnTo>
                  <a:lnTo>
                    <a:pt x="141" y="102"/>
                  </a:lnTo>
                  <a:lnTo>
                    <a:pt x="107" y="125"/>
                  </a:lnTo>
                  <a:lnTo>
                    <a:pt x="73" y="146"/>
                  </a:lnTo>
                  <a:lnTo>
                    <a:pt x="37" y="165"/>
                  </a:lnTo>
                  <a:lnTo>
                    <a:pt x="0" y="175"/>
                  </a:lnTo>
                  <a:lnTo>
                    <a:pt x="0" y="117"/>
                  </a:lnTo>
                  <a:lnTo>
                    <a:pt x="31" y="102"/>
                  </a:lnTo>
                  <a:lnTo>
                    <a:pt x="65" y="86"/>
                  </a:lnTo>
                  <a:lnTo>
                    <a:pt x="97" y="73"/>
                  </a:lnTo>
                  <a:lnTo>
                    <a:pt x="131" y="57"/>
                  </a:lnTo>
                  <a:lnTo>
                    <a:pt x="165" y="44"/>
                  </a:lnTo>
                  <a:lnTo>
                    <a:pt x="196" y="31"/>
                  </a:lnTo>
                  <a:lnTo>
                    <a:pt x="230" y="16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5838825" y="3322638"/>
              <a:ext cx="630238" cy="339725"/>
            </a:xfrm>
            <a:custGeom>
              <a:avLst/>
              <a:gdLst>
                <a:gd name="T0" fmla="*/ 1000503708 w 397"/>
                <a:gd name="T1" fmla="*/ 17640301 h 214"/>
                <a:gd name="T2" fmla="*/ 887095828 w 397"/>
                <a:gd name="T3" fmla="*/ 103327195 h 214"/>
                <a:gd name="T4" fmla="*/ 768649022 w 397"/>
                <a:gd name="T5" fmla="*/ 183972197 h 214"/>
                <a:gd name="T6" fmla="*/ 650200827 w 397"/>
                <a:gd name="T7" fmla="*/ 262096274 h 214"/>
                <a:gd name="T8" fmla="*/ 531754219 w 397"/>
                <a:gd name="T9" fmla="*/ 335181579 h 214"/>
                <a:gd name="T10" fmla="*/ 408265610 w 397"/>
                <a:gd name="T11" fmla="*/ 400705622 h 214"/>
                <a:gd name="T12" fmla="*/ 274698058 w 397"/>
                <a:gd name="T13" fmla="*/ 453628194 h 214"/>
                <a:gd name="T14" fmla="*/ 143649819 w 397"/>
                <a:gd name="T15" fmla="*/ 498990994 h 214"/>
                <a:gd name="T16" fmla="*/ 12601584 w 397"/>
                <a:gd name="T17" fmla="*/ 539313482 h 214"/>
                <a:gd name="T18" fmla="*/ 5040316 w 397"/>
                <a:gd name="T19" fmla="*/ 453628194 h 214"/>
                <a:gd name="T20" fmla="*/ 0 w 397"/>
                <a:gd name="T21" fmla="*/ 360383134 h 214"/>
                <a:gd name="T22" fmla="*/ 25201581 w 397"/>
                <a:gd name="T23" fmla="*/ 282257519 h 214"/>
                <a:gd name="T24" fmla="*/ 103327275 w 397"/>
                <a:gd name="T25" fmla="*/ 249496291 h 214"/>
                <a:gd name="T26" fmla="*/ 216733642 w 397"/>
                <a:gd name="T27" fmla="*/ 221773786 h 214"/>
                <a:gd name="T28" fmla="*/ 327620571 w 397"/>
                <a:gd name="T29" fmla="*/ 196572181 h 214"/>
                <a:gd name="T30" fmla="*/ 441028550 w 397"/>
                <a:gd name="T31" fmla="*/ 163810953 h 214"/>
                <a:gd name="T32" fmla="*/ 551915479 w 397"/>
                <a:gd name="T33" fmla="*/ 138607810 h 214"/>
                <a:gd name="T34" fmla="*/ 665321772 w 397"/>
                <a:gd name="T35" fmla="*/ 103327195 h 214"/>
                <a:gd name="T36" fmla="*/ 768649022 w 397"/>
                <a:gd name="T37" fmla="*/ 70564380 h 214"/>
                <a:gd name="T38" fmla="*/ 882055513 w 397"/>
                <a:gd name="T39" fmla="*/ 37801552 h 214"/>
                <a:gd name="T40" fmla="*/ 987902127 w 397"/>
                <a:gd name="T41" fmla="*/ 0 h 214"/>
                <a:gd name="T42" fmla="*/ 1000503708 w 397"/>
                <a:gd name="T43" fmla="*/ 17640301 h 2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97"/>
                <a:gd name="T67" fmla="*/ 0 h 214"/>
                <a:gd name="T68" fmla="*/ 397 w 397"/>
                <a:gd name="T69" fmla="*/ 214 h 21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97" h="214">
                  <a:moveTo>
                    <a:pt x="397" y="7"/>
                  </a:moveTo>
                  <a:lnTo>
                    <a:pt x="352" y="41"/>
                  </a:lnTo>
                  <a:lnTo>
                    <a:pt x="305" y="73"/>
                  </a:lnTo>
                  <a:lnTo>
                    <a:pt x="258" y="104"/>
                  </a:lnTo>
                  <a:lnTo>
                    <a:pt x="211" y="133"/>
                  </a:lnTo>
                  <a:lnTo>
                    <a:pt x="162" y="159"/>
                  </a:lnTo>
                  <a:lnTo>
                    <a:pt x="109" y="180"/>
                  </a:lnTo>
                  <a:lnTo>
                    <a:pt x="57" y="198"/>
                  </a:lnTo>
                  <a:lnTo>
                    <a:pt x="5" y="214"/>
                  </a:lnTo>
                  <a:lnTo>
                    <a:pt x="2" y="180"/>
                  </a:lnTo>
                  <a:lnTo>
                    <a:pt x="0" y="143"/>
                  </a:lnTo>
                  <a:lnTo>
                    <a:pt x="10" y="112"/>
                  </a:lnTo>
                  <a:lnTo>
                    <a:pt x="41" y="99"/>
                  </a:lnTo>
                  <a:lnTo>
                    <a:pt x="86" y="88"/>
                  </a:lnTo>
                  <a:lnTo>
                    <a:pt x="130" y="78"/>
                  </a:lnTo>
                  <a:lnTo>
                    <a:pt x="175" y="65"/>
                  </a:lnTo>
                  <a:lnTo>
                    <a:pt x="219" y="55"/>
                  </a:lnTo>
                  <a:lnTo>
                    <a:pt x="264" y="41"/>
                  </a:lnTo>
                  <a:lnTo>
                    <a:pt x="305" y="28"/>
                  </a:lnTo>
                  <a:lnTo>
                    <a:pt x="350" y="15"/>
                  </a:lnTo>
                  <a:lnTo>
                    <a:pt x="392" y="0"/>
                  </a:lnTo>
                  <a:lnTo>
                    <a:pt x="39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2079625" y="3351213"/>
              <a:ext cx="1082675" cy="1182688"/>
            </a:xfrm>
            <a:custGeom>
              <a:avLst/>
              <a:gdLst>
                <a:gd name="T0" fmla="*/ 1693545187 w 682"/>
                <a:gd name="T1" fmla="*/ 309980141 h 745"/>
                <a:gd name="T2" fmla="*/ 1620461079 w 682"/>
                <a:gd name="T3" fmla="*/ 922377672 h 745"/>
                <a:gd name="T4" fmla="*/ 1580138594 w 682"/>
                <a:gd name="T5" fmla="*/ 1877518172 h 745"/>
                <a:gd name="T6" fmla="*/ 1363405234 w 682"/>
                <a:gd name="T7" fmla="*/ 1726308783 h 745"/>
                <a:gd name="T8" fmla="*/ 1101307490 w 682"/>
                <a:gd name="T9" fmla="*/ 1660784317 h 745"/>
                <a:gd name="T10" fmla="*/ 803930548 w 682"/>
                <a:gd name="T11" fmla="*/ 1580139310 h 745"/>
                <a:gd name="T12" fmla="*/ 441026591 w 682"/>
                <a:gd name="T13" fmla="*/ 1489413676 h 745"/>
                <a:gd name="T14" fmla="*/ 105846574 w 682"/>
                <a:gd name="T15" fmla="*/ 1358365539 h 745"/>
                <a:gd name="T16" fmla="*/ 171370613 w 682"/>
                <a:gd name="T17" fmla="*/ 1358365539 h 745"/>
                <a:gd name="T18" fmla="*/ 441026591 w 682"/>
                <a:gd name="T19" fmla="*/ 1428929920 h 745"/>
                <a:gd name="T20" fmla="*/ 725804939 w 682"/>
                <a:gd name="T21" fmla="*/ 1476812100 h 745"/>
                <a:gd name="T22" fmla="*/ 1008062536 w 682"/>
                <a:gd name="T23" fmla="*/ 1494453989 h 745"/>
                <a:gd name="T24" fmla="*/ 1297881195 w 682"/>
                <a:gd name="T25" fmla="*/ 1481852413 h 745"/>
                <a:gd name="T26" fmla="*/ 1494453312 w 682"/>
                <a:gd name="T27" fmla="*/ 1416328344 h 745"/>
                <a:gd name="T28" fmla="*/ 1376005217 w 682"/>
                <a:gd name="T29" fmla="*/ 1363405851 h 745"/>
                <a:gd name="T30" fmla="*/ 1166831529 w 682"/>
                <a:gd name="T31" fmla="*/ 1310481771 h 745"/>
                <a:gd name="T32" fmla="*/ 962699740 w 682"/>
                <a:gd name="T33" fmla="*/ 1257559279 h 745"/>
                <a:gd name="T34" fmla="*/ 763608063 w 682"/>
                <a:gd name="T35" fmla="*/ 1199594886 h 745"/>
                <a:gd name="T36" fmla="*/ 559474686 w 682"/>
                <a:gd name="T37" fmla="*/ 1139111130 h 745"/>
                <a:gd name="T38" fmla="*/ 355342797 w 682"/>
                <a:gd name="T39" fmla="*/ 1086188638 h 745"/>
                <a:gd name="T40" fmla="*/ 204133427 w 682"/>
                <a:gd name="T41" fmla="*/ 1015624256 h 745"/>
                <a:gd name="T42" fmla="*/ 199093116 w 682"/>
                <a:gd name="T43" fmla="*/ 975301752 h 745"/>
                <a:gd name="T44" fmla="*/ 448587850 w 682"/>
                <a:gd name="T45" fmla="*/ 1028224245 h 745"/>
                <a:gd name="T46" fmla="*/ 698084024 w 682"/>
                <a:gd name="T47" fmla="*/ 1073587061 h 745"/>
                <a:gd name="T48" fmla="*/ 962699740 w 682"/>
                <a:gd name="T49" fmla="*/ 1106349890 h 745"/>
                <a:gd name="T50" fmla="*/ 1224795896 w 682"/>
                <a:gd name="T51" fmla="*/ 1126511141 h 745"/>
                <a:gd name="T52" fmla="*/ 1489413001 w 682"/>
                <a:gd name="T53" fmla="*/ 1126511141 h 745"/>
                <a:gd name="T54" fmla="*/ 1514614555 w 682"/>
                <a:gd name="T55" fmla="*/ 1060987073 h 745"/>
                <a:gd name="T56" fmla="*/ 1408768030 w 682"/>
                <a:gd name="T57" fmla="*/ 975301752 h 745"/>
                <a:gd name="T58" fmla="*/ 1186992772 w 682"/>
                <a:gd name="T59" fmla="*/ 922377672 h 745"/>
                <a:gd name="T60" fmla="*/ 962699740 w 682"/>
                <a:gd name="T61" fmla="*/ 877014855 h 745"/>
                <a:gd name="T62" fmla="*/ 738406509 w 682"/>
                <a:gd name="T63" fmla="*/ 816530901 h 745"/>
                <a:gd name="T64" fmla="*/ 526711872 w 682"/>
                <a:gd name="T65" fmla="*/ 743447157 h 745"/>
                <a:gd name="T66" fmla="*/ 322579984 w 682"/>
                <a:gd name="T67" fmla="*/ 645160260 h 745"/>
                <a:gd name="T68" fmla="*/ 526711872 w 682"/>
                <a:gd name="T69" fmla="*/ 685482764 h 745"/>
                <a:gd name="T70" fmla="*/ 738406509 w 682"/>
                <a:gd name="T71" fmla="*/ 718245592 h 745"/>
                <a:gd name="T72" fmla="*/ 962699740 w 682"/>
                <a:gd name="T73" fmla="*/ 738406844 h 745"/>
                <a:gd name="T74" fmla="*/ 1192033083 w 682"/>
                <a:gd name="T75" fmla="*/ 751006832 h 745"/>
                <a:gd name="T76" fmla="*/ 1428929273 w 682"/>
                <a:gd name="T77" fmla="*/ 751006832 h 745"/>
                <a:gd name="T78" fmla="*/ 1547375780 w 682"/>
                <a:gd name="T79" fmla="*/ 685482764 h 745"/>
                <a:gd name="T80" fmla="*/ 1416327702 w 682"/>
                <a:gd name="T81" fmla="*/ 572076515 h 745"/>
                <a:gd name="T82" fmla="*/ 1028223779 w 682"/>
                <a:gd name="T83" fmla="*/ 448588054 h 745"/>
                <a:gd name="T84" fmla="*/ 640119657 w 682"/>
                <a:gd name="T85" fmla="*/ 335181706 h 745"/>
                <a:gd name="T86" fmla="*/ 660280900 w 682"/>
                <a:gd name="T87" fmla="*/ 282257626 h 745"/>
                <a:gd name="T88" fmla="*/ 877014458 w 682"/>
                <a:gd name="T89" fmla="*/ 309980141 h 745"/>
                <a:gd name="T90" fmla="*/ 1081146247 w 682"/>
                <a:gd name="T91" fmla="*/ 355342958 h 745"/>
                <a:gd name="T92" fmla="*/ 1285279624 w 682"/>
                <a:gd name="T93" fmla="*/ 388104199 h 745"/>
                <a:gd name="T94" fmla="*/ 1489413001 w 682"/>
                <a:gd name="T95" fmla="*/ 383063886 h 745"/>
                <a:gd name="T96" fmla="*/ 1633061062 w 682"/>
                <a:gd name="T97" fmla="*/ 297378565 h 745"/>
                <a:gd name="T98" fmla="*/ 1370964906 w 682"/>
                <a:gd name="T99" fmla="*/ 191531943 h 745"/>
                <a:gd name="T100" fmla="*/ 1106347801 w 682"/>
                <a:gd name="T101" fmla="*/ 93246609 h 745"/>
                <a:gd name="T102" fmla="*/ 897175701 w 682"/>
                <a:gd name="T103" fmla="*/ 0 h 745"/>
                <a:gd name="T104" fmla="*/ 1204634653 w 682"/>
                <a:gd name="T105" fmla="*/ 25201571 h 745"/>
                <a:gd name="T106" fmla="*/ 1509574244 w 682"/>
                <a:gd name="T107" fmla="*/ 32762841 h 74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2"/>
                <a:gd name="T163" fmla="*/ 0 h 745"/>
                <a:gd name="T164" fmla="*/ 682 w 682"/>
                <a:gd name="T165" fmla="*/ 745 h 74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2" h="745">
                  <a:moveTo>
                    <a:pt x="680" y="5"/>
                  </a:moveTo>
                  <a:lnTo>
                    <a:pt x="682" y="65"/>
                  </a:lnTo>
                  <a:lnTo>
                    <a:pt x="672" y="123"/>
                  </a:lnTo>
                  <a:lnTo>
                    <a:pt x="659" y="180"/>
                  </a:lnTo>
                  <a:lnTo>
                    <a:pt x="654" y="240"/>
                  </a:lnTo>
                  <a:lnTo>
                    <a:pt x="643" y="366"/>
                  </a:lnTo>
                  <a:lnTo>
                    <a:pt x="646" y="494"/>
                  </a:lnTo>
                  <a:lnTo>
                    <a:pt x="643" y="622"/>
                  </a:lnTo>
                  <a:lnTo>
                    <a:pt x="627" y="745"/>
                  </a:lnTo>
                  <a:lnTo>
                    <a:pt x="604" y="719"/>
                  </a:lnTo>
                  <a:lnTo>
                    <a:pt x="575" y="698"/>
                  </a:lnTo>
                  <a:lnTo>
                    <a:pt x="541" y="685"/>
                  </a:lnTo>
                  <a:lnTo>
                    <a:pt x="510" y="674"/>
                  </a:lnTo>
                  <a:lnTo>
                    <a:pt x="473" y="667"/>
                  </a:lnTo>
                  <a:lnTo>
                    <a:pt x="437" y="659"/>
                  </a:lnTo>
                  <a:lnTo>
                    <a:pt x="400" y="651"/>
                  </a:lnTo>
                  <a:lnTo>
                    <a:pt x="366" y="643"/>
                  </a:lnTo>
                  <a:lnTo>
                    <a:pt x="319" y="627"/>
                  </a:lnTo>
                  <a:lnTo>
                    <a:pt x="272" y="614"/>
                  </a:lnTo>
                  <a:lnTo>
                    <a:pt x="225" y="601"/>
                  </a:lnTo>
                  <a:lnTo>
                    <a:pt x="175" y="591"/>
                  </a:lnTo>
                  <a:lnTo>
                    <a:pt x="128" y="575"/>
                  </a:lnTo>
                  <a:lnTo>
                    <a:pt x="84" y="559"/>
                  </a:lnTo>
                  <a:lnTo>
                    <a:pt x="42" y="539"/>
                  </a:lnTo>
                  <a:lnTo>
                    <a:pt x="0" y="515"/>
                  </a:lnTo>
                  <a:lnTo>
                    <a:pt x="34" y="528"/>
                  </a:lnTo>
                  <a:lnTo>
                    <a:pt x="68" y="539"/>
                  </a:lnTo>
                  <a:lnTo>
                    <a:pt x="102" y="549"/>
                  </a:lnTo>
                  <a:lnTo>
                    <a:pt x="139" y="559"/>
                  </a:lnTo>
                  <a:lnTo>
                    <a:pt x="175" y="567"/>
                  </a:lnTo>
                  <a:lnTo>
                    <a:pt x="212" y="575"/>
                  </a:lnTo>
                  <a:lnTo>
                    <a:pt x="249" y="580"/>
                  </a:lnTo>
                  <a:lnTo>
                    <a:pt x="288" y="586"/>
                  </a:lnTo>
                  <a:lnTo>
                    <a:pt x="324" y="591"/>
                  </a:lnTo>
                  <a:lnTo>
                    <a:pt x="364" y="591"/>
                  </a:lnTo>
                  <a:lnTo>
                    <a:pt x="400" y="593"/>
                  </a:lnTo>
                  <a:lnTo>
                    <a:pt x="439" y="593"/>
                  </a:lnTo>
                  <a:lnTo>
                    <a:pt x="478" y="591"/>
                  </a:lnTo>
                  <a:lnTo>
                    <a:pt x="515" y="588"/>
                  </a:lnTo>
                  <a:lnTo>
                    <a:pt x="554" y="586"/>
                  </a:lnTo>
                  <a:lnTo>
                    <a:pt x="591" y="580"/>
                  </a:lnTo>
                  <a:lnTo>
                    <a:pt x="593" y="562"/>
                  </a:lnTo>
                  <a:lnTo>
                    <a:pt x="583" y="552"/>
                  </a:lnTo>
                  <a:lnTo>
                    <a:pt x="565" y="544"/>
                  </a:lnTo>
                  <a:lnTo>
                    <a:pt x="546" y="541"/>
                  </a:lnTo>
                  <a:lnTo>
                    <a:pt x="518" y="533"/>
                  </a:lnTo>
                  <a:lnTo>
                    <a:pt x="492" y="528"/>
                  </a:lnTo>
                  <a:lnTo>
                    <a:pt x="463" y="520"/>
                  </a:lnTo>
                  <a:lnTo>
                    <a:pt x="437" y="512"/>
                  </a:lnTo>
                  <a:lnTo>
                    <a:pt x="411" y="505"/>
                  </a:lnTo>
                  <a:lnTo>
                    <a:pt x="382" y="499"/>
                  </a:lnTo>
                  <a:lnTo>
                    <a:pt x="356" y="491"/>
                  </a:lnTo>
                  <a:lnTo>
                    <a:pt x="330" y="484"/>
                  </a:lnTo>
                  <a:lnTo>
                    <a:pt x="303" y="476"/>
                  </a:lnTo>
                  <a:lnTo>
                    <a:pt x="277" y="468"/>
                  </a:lnTo>
                  <a:lnTo>
                    <a:pt x="249" y="460"/>
                  </a:lnTo>
                  <a:lnTo>
                    <a:pt x="222" y="452"/>
                  </a:lnTo>
                  <a:lnTo>
                    <a:pt x="196" y="444"/>
                  </a:lnTo>
                  <a:lnTo>
                    <a:pt x="168" y="439"/>
                  </a:lnTo>
                  <a:lnTo>
                    <a:pt x="141" y="431"/>
                  </a:lnTo>
                  <a:lnTo>
                    <a:pt x="113" y="426"/>
                  </a:lnTo>
                  <a:lnTo>
                    <a:pt x="94" y="416"/>
                  </a:lnTo>
                  <a:lnTo>
                    <a:pt x="81" y="403"/>
                  </a:lnTo>
                  <a:lnTo>
                    <a:pt x="66" y="389"/>
                  </a:lnTo>
                  <a:lnTo>
                    <a:pt x="47" y="379"/>
                  </a:lnTo>
                  <a:lnTo>
                    <a:pt x="79" y="387"/>
                  </a:lnTo>
                  <a:lnTo>
                    <a:pt x="113" y="395"/>
                  </a:lnTo>
                  <a:lnTo>
                    <a:pt x="144" y="400"/>
                  </a:lnTo>
                  <a:lnTo>
                    <a:pt x="178" y="408"/>
                  </a:lnTo>
                  <a:lnTo>
                    <a:pt x="212" y="413"/>
                  </a:lnTo>
                  <a:lnTo>
                    <a:pt x="243" y="421"/>
                  </a:lnTo>
                  <a:lnTo>
                    <a:pt x="277" y="426"/>
                  </a:lnTo>
                  <a:lnTo>
                    <a:pt x="311" y="431"/>
                  </a:lnTo>
                  <a:lnTo>
                    <a:pt x="345" y="437"/>
                  </a:lnTo>
                  <a:lnTo>
                    <a:pt x="382" y="439"/>
                  </a:lnTo>
                  <a:lnTo>
                    <a:pt x="416" y="442"/>
                  </a:lnTo>
                  <a:lnTo>
                    <a:pt x="450" y="444"/>
                  </a:lnTo>
                  <a:lnTo>
                    <a:pt x="486" y="447"/>
                  </a:lnTo>
                  <a:lnTo>
                    <a:pt x="520" y="447"/>
                  </a:lnTo>
                  <a:lnTo>
                    <a:pt x="557" y="447"/>
                  </a:lnTo>
                  <a:lnTo>
                    <a:pt x="591" y="447"/>
                  </a:lnTo>
                  <a:lnTo>
                    <a:pt x="596" y="439"/>
                  </a:lnTo>
                  <a:lnTo>
                    <a:pt x="601" y="429"/>
                  </a:lnTo>
                  <a:lnTo>
                    <a:pt x="601" y="421"/>
                  </a:lnTo>
                  <a:lnTo>
                    <a:pt x="601" y="410"/>
                  </a:lnTo>
                  <a:lnTo>
                    <a:pt x="588" y="395"/>
                  </a:lnTo>
                  <a:lnTo>
                    <a:pt x="559" y="387"/>
                  </a:lnTo>
                  <a:lnTo>
                    <a:pt x="531" y="379"/>
                  </a:lnTo>
                  <a:lnTo>
                    <a:pt x="499" y="374"/>
                  </a:lnTo>
                  <a:lnTo>
                    <a:pt x="471" y="366"/>
                  </a:lnTo>
                  <a:lnTo>
                    <a:pt x="442" y="361"/>
                  </a:lnTo>
                  <a:lnTo>
                    <a:pt x="411" y="353"/>
                  </a:lnTo>
                  <a:lnTo>
                    <a:pt x="382" y="348"/>
                  </a:lnTo>
                  <a:lnTo>
                    <a:pt x="353" y="340"/>
                  </a:lnTo>
                  <a:lnTo>
                    <a:pt x="324" y="332"/>
                  </a:lnTo>
                  <a:lnTo>
                    <a:pt x="293" y="324"/>
                  </a:lnTo>
                  <a:lnTo>
                    <a:pt x="264" y="316"/>
                  </a:lnTo>
                  <a:lnTo>
                    <a:pt x="238" y="306"/>
                  </a:lnTo>
                  <a:lnTo>
                    <a:pt x="209" y="295"/>
                  </a:lnTo>
                  <a:lnTo>
                    <a:pt x="181" y="285"/>
                  </a:lnTo>
                  <a:lnTo>
                    <a:pt x="154" y="272"/>
                  </a:lnTo>
                  <a:lnTo>
                    <a:pt x="128" y="256"/>
                  </a:lnTo>
                  <a:lnTo>
                    <a:pt x="154" y="261"/>
                  </a:lnTo>
                  <a:lnTo>
                    <a:pt x="181" y="267"/>
                  </a:lnTo>
                  <a:lnTo>
                    <a:pt x="209" y="272"/>
                  </a:lnTo>
                  <a:lnTo>
                    <a:pt x="235" y="277"/>
                  </a:lnTo>
                  <a:lnTo>
                    <a:pt x="264" y="280"/>
                  </a:lnTo>
                  <a:lnTo>
                    <a:pt x="293" y="285"/>
                  </a:lnTo>
                  <a:lnTo>
                    <a:pt x="324" y="288"/>
                  </a:lnTo>
                  <a:lnTo>
                    <a:pt x="353" y="290"/>
                  </a:lnTo>
                  <a:lnTo>
                    <a:pt x="382" y="293"/>
                  </a:lnTo>
                  <a:lnTo>
                    <a:pt x="413" y="295"/>
                  </a:lnTo>
                  <a:lnTo>
                    <a:pt x="445" y="298"/>
                  </a:lnTo>
                  <a:lnTo>
                    <a:pt x="473" y="298"/>
                  </a:lnTo>
                  <a:lnTo>
                    <a:pt x="505" y="301"/>
                  </a:lnTo>
                  <a:lnTo>
                    <a:pt x="536" y="301"/>
                  </a:lnTo>
                  <a:lnTo>
                    <a:pt x="567" y="298"/>
                  </a:lnTo>
                  <a:lnTo>
                    <a:pt x="599" y="298"/>
                  </a:lnTo>
                  <a:lnTo>
                    <a:pt x="612" y="288"/>
                  </a:lnTo>
                  <a:lnTo>
                    <a:pt x="614" y="272"/>
                  </a:lnTo>
                  <a:lnTo>
                    <a:pt x="612" y="256"/>
                  </a:lnTo>
                  <a:lnTo>
                    <a:pt x="612" y="246"/>
                  </a:lnTo>
                  <a:lnTo>
                    <a:pt x="562" y="227"/>
                  </a:lnTo>
                  <a:lnTo>
                    <a:pt x="512" y="209"/>
                  </a:lnTo>
                  <a:lnTo>
                    <a:pt x="460" y="193"/>
                  </a:lnTo>
                  <a:lnTo>
                    <a:pt x="408" y="178"/>
                  </a:lnTo>
                  <a:lnTo>
                    <a:pt x="356" y="162"/>
                  </a:lnTo>
                  <a:lnTo>
                    <a:pt x="303" y="149"/>
                  </a:lnTo>
                  <a:lnTo>
                    <a:pt x="254" y="133"/>
                  </a:lnTo>
                  <a:lnTo>
                    <a:pt x="202" y="118"/>
                  </a:lnTo>
                  <a:lnTo>
                    <a:pt x="233" y="112"/>
                  </a:lnTo>
                  <a:lnTo>
                    <a:pt x="262" y="112"/>
                  </a:lnTo>
                  <a:lnTo>
                    <a:pt x="290" y="112"/>
                  </a:lnTo>
                  <a:lnTo>
                    <a:pt x="319" y="118"/>
                  </a:lnTo>
                  <a:lnTo>
                    <a:pt x="348" y="123"/>
                  </a:lnTo>
                  <a:lnTo>
                    <a:pt x="374" y="128"/>
                  </a:lnTo>
                  <a:lnTo>
                    <a:pt x="403" y="133"/>
                  </a:lnTo>
                  <a:lnTo>
                    <a:pt x="429" y="141"/>
                  </a:lnTo>
                  <a:lnTo>
                    <a:pt x="455" y="146"/>
                  </a:lnTo>
                  <a:lnTo>
                    <a:pt x="484" y="152"/>
                  </a:lnTo>
                  <a:lnTo>
                    <a:pt x="510" y="154"/>
                  </a:lnTo>
                  <a:lnTo>
                    <a:pt x="536" y="157"/>
                  </a:lnTo>
                  <a:lnTo>
                    <a:pt x="565" y="154"/>
                  </a:lnTo>
                  <a:lnTo>
                    <a:pt x="591" y="152"/>
                  </a:lnTo>
                  <a:lnTo>
                    <a:pt x="620" y="144"/>
                  </a:lnTo>
                  <a:lnTo>
                    <a:pt x="648" y="133"/>
                  </a:lnTo>
                  <a:lnTo>
                    <a:pt x="648" y="118"/>
                  </a:lnTo>
                  <a:lnTo>
                    <a:pt x="614" y="104"/>
                  </a:lnTo>
                  <a:lnTo>
                    <a:pt x="578" y="91"/>
                  </a:lnTo>
                  <a:lnTo>
                    <a:pt x="544" y="76"/>
                  </a:lnTo>
                  <a:lnTo>
                    <a:pt x="510" y="63"/>
                  </a:lnTo>
                  <a:lnTo>
                    <a:pt x="476" y="50"/>
                  </a:lnTo>
                  <a:lnTo>
                    <a:pt x="439" y="37"/>
                  </a:lnTo>
                  <a:lnTo>
                    <a:pt x="403" y="26"/>
                  </a:lnTo>
                  <a:lnTo>
                    <a:pt x="366" y="18"/>
                  </a:lnTo>
                  <a:lnTo>
                    <a:pt x="356" y="0"/>
                  </a:lnTo>
                  <a:lnTo>
                    <a:pt x="397" y="3"/>
                  </a:lnTo>
                  <a:lnTo>
                    <a:pt x="437" y="8"/>
                  </a:lnTo>
                  <a:lnTo>
                    <a:pt x="478" y="10"/>
                  </a:lnTo>
                  <a:lnTo>
                    <a:pt x="518" y="13"/>
                  </a:lnTo>
                  <a:lnTo>
                    <a:pt x="557" y="16"/>
                  </a:lnTo>
                  <a:lnTo>
                    <a:pt x="599" y="13"/>
                  </a:lnTo>
                  <a:lnTo>
                    <a:pt x="638" y="10"/>
                  </a:lnTo>
                  <a:lnTo>
                    <a:pt x="68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561975" y="3400425"/>
              <a:ext cx="293688" cy="207963"/>
            </a:xfrm>
            <a:custGeom>
              <a:avLst/>
              <a:gdLst>
                <a:gd name="T0" fmla="*/ 466230538 w 185"/>
                <a:gd name="T1" fmla="*/ 126008106 h 131"/>
                <a:gd name="T2" fmla="*/ 466230538 w 185"/>
                <a:gd name="T3" fmla="*/ 178932284 h 131"/>
                <a:gd name="T4" fmla="*/ 466230538 w 185"/>
                <a:gd name="T5" fmla="*/ 236895246 h 131"/>
                <a:gd name="T6" fmla="*/ 461190219 w 185"/>
                <a:gd name="T7" fmla="*/ 284779101 h 131"/>
                <a:gd name="T8" fmla="*/ 441028941 w 185"/>
                <a:gd name="T9" fmla="*/ 330142002 h 131"/>
                <a:gd name="T10" fmla="*/ 383064375 w 185"/>
                <a:gd name="T11" fmla="*/ 289819423 h 131"/>
                <a:gd name="T12" fmla="*/ 315020857 w 185"/>
                <a:gd name="T13" fmla="*/ 257056535 h 131"/>
                <a:gd name="T14" fmla="*/ 249496704 w 185"/>
                <a:gd name="T15" fmla="*/ 224295234 h 131"/>
                <a:gd name="T16" fmla="*/ 183972502 w 185"/>
                <a:gd name="T17" fmla="*/ 183972606 h 131"/>
                <a:gd name="T18" fmla="*/ 126008035 w 185"/>
                <a:gd name="T19" fmla="*/ 151209718 h 131"/>
                <a:gd name="T20" fmla="*/ 73085450 w 185"/>
                <a:gd name="T21" fmla="*/ 105846817 h 131"/>
                <a:gd name="T22" fmla="*/ 32762882 w 185"/>
                <a:gd name="T23" fmla="*/ 60483892 h 131"/>
                <a:gd name="T24" fmla="*/ 0 w 185"/>
                <a:gd name="T25" fmla="*/ 0 h 131"/>
                <a:gd name="T26" fmla="*/ 57964492 w 185"/>
                <a:gd name="T27" fmla="*/ 7561280 h 131"/>
                <a:gd name="T28" fmla="*/ 126008035 w 185"/>
                <a:gd name="T29" fmla="*/ 20161295 h 131"/>
                <a:gd name="T30" fmla="*/ 183972502 w 185"/>
                <a:gd name="T31" fmla="*/ 27722579 h 131"/>
                <a:gd name="T32" fmla="*/ 244456385 w 185"/>
                <a:gd name="T33" fmla="*/ 40322591 h 131"/>
                <a:gd name="T34" fmla="*/ 297378945 w 185"/>
                <a:gd name="T35" fmla="*/ 60483892 h 131"/>
                <a:gd name="T36" fmla="*/ 355343412 w 185"/>
                <a:gd name="T37" fmla="*/ 73085491 h 131"/>
                <a:gd name="T38" fmla="*/ 415827245 w 185"/>
                <a:gd name="T39" fmla="*/ 98287103 h 131"/>
                <a:gd name="T40" fmla="*/ 466230538 w 185"/>
                <a:gd name="T41" fmla="*/ 126008106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5"/>
                <a:gd name="T64" fmla="*/ 0 h 131"/>
                <a:gd name="T65" fmla="*/ 185 w 185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5" h="131">
                  <a:moveTo>
                    <a:pt x="185" y="50"/>
                  </a:moveTo>
                  <a:lnTo>
                    <a:pt x="185" y="71"/>
                  </a:lnTo>
                  <a:lnTo>
                    <a:pt x="185" y="94"/>
                  </a:lnTo>
                  <a:lnTo>
                    <a:pt x="183" y="113"/>
                  </a:lnTo>
                  <a:lnTo>
                    <a:pt x="175" y="131"/>
                  </a:lnTo>
                  <a:lnTo>
                    <a:pt x="152" y="115"/>
                  </a:lnTo>
                  <a:lnTo>
                    <a:pt x="125" y="102"/>
                  </a:lnTo>
                  <a:lnTo>
                    <a:pt x="99" y="89"/>
                  </a:lnTo>
                  <a:lnTo>
                    <a:pt x="73" y="73"/>
                  </a:lnTo>
                  <a:lnTo>
                    <a:pt x="50" y="60"/>
                  </a:lnTo>
                  <a:lnTo>
                    <a:pt x="29" y="42"/>
                  </a:lnTo>
                  <a:lnTo>
                    <a:pt x="13" y="24"/>
                  </a:lnTo>
                  <a:lnTo>
                    <a:pt x="0" y="0"/>
                  </a:lnTo>
                  <a:lnTo>
                    <a:pt x="23" y="3"/>
                  </a:lnTo>
                  <a:lnTo>
                    <a:pt x="50" y="8"/>
                  </a:lnTo>
                  <a:lnTo>
                    <a:pt x="73" y="11"/>
                  </a:lnTo>
                  <a:lnTo>
                    <a:pt x="97" y="16"/>
                  </a:lnTo>
                  <a:lnTo>
                    <a:pt x="118" y="24"/>
                  </a:lnTo>
                  <a:lnTo>
                    <a:pt x="141" y="29"/>
                  </a:lnTo>
                  <a:lnTo>
                    <a:pt x="165" y="39"/>
                  </a:lnTo>
                  <a:lnTo>
                    <a:pt x="185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5" name="Freeform 82"/>
            <p:cNvSpPr>
              <a:spLocks/>
            </p:cNvSpPr>
            <p:nvPr/>
          </p:nvSpPr>
          <p:spPr bwMode="auto">
            <a:xfrm>
              <a:off x="6580188" y="3538538"/>
              <a:ext cx="403225" cy="269875"/>
            </a:xfrm>
            <a:custGeom>
              <a:avLst/>
              <a:gdLst>
                <a:gd name="T0" fmla="*/ 640119732 w 254"/>
                <a:gd name="T1" fmla="*/ 0 h 170"/>
                <a:gd name="T2" fmla="*/ 579635997 w 254"/>
                <a:gd name="T3" fmla="*/ 70564374 h 170"/>
                <a:gd name="T4" fmla="*/ 509071639 w 254"/>
                <a:gd name="T5" fmla="*/ 136088438 h 170"/>
                <a:gd name="T6" fmla="*/ 435987919 w 254"/>
                <a:gd name="T7" fmla="*/ 204133426 h 170"/>
                <a:gd name="T8" fmla="*/ 355342839 w 254"/>
                <a:gd name="T9" fmla="*/ 257055944 h 170"/>
                <a:gd name="T10" fmla="*/ 277217220 w 254"/>
                <a:gd name="T11" fmla="*/ 307459051 h 170"/>
                <a:gd name="T12" fmla="*/ 191531879 w 254"/>
                <a:gd name="T13" fmla="*/ 355342797 h 170"/>
                <a:gd name="T14" fmla="*/ 100806251 w 254"/>
                <a:gd name="T15" fmla="*/ 393144333 h 170"/>
                <a:gd name="T16" fmla="*/ 15120940 w 254"/>
                <a:gd name="T17" fmla="*/ 428426607 h 170"/>
                <a:gd name="T18" fmla="*/ 7561264 w 254"/>
                <a:gd name="T19" fmla="*/ 388104022 h 170"/>
                <a:gd name="T20" fmla="*/ 0 w 254"/>
                <a:gd name="T21" fmla="*/ 347781537 h 170"/>
                <a:gd name="T22" fmla="*/ 7561264 w 254"/>
                <a:gd name="T23" fmla="*/ 302418741 h 170"/>
                <a:gd name="T24" fmla="*/ 7561264 w 254"/>
                <a:gd name="T25" fmla="*/ 262096255 h 170"/>
                <a:gd name="T26" fmla="*/ 85685317 w 254"/>
                <a:gd name="T27" fmla="*/ 229333442 h 170"/>
                <a:gd name="T28" fmla="*/ 166330322 w 254"/>
                <a:gd name="T29" fmla="*/ 189012494 h 170"/>
                <a:gd name="T30" fmla="*/ 236894730 w 254"/>
                <a:gd name="T31" fmla="*/ 156249681 h 170"/>
                <a:gd name="T32" fmla="*/ 317539710 w 254"/>
                <a:gd name="T33" fmla="*/ 118446557 h 170"/>
                <a:gd name="T34" fmla="*/ 395665329 w 254"/>
                <a:gd name="T35" fmla="*/ 85685307 h 170"/>
                <a:gd name="T36" fmla="*/ 473789460 w 254"/>
                <a:gd name="T37" fmla="*/ 50403119 h 170"/>
                <a:gd name="T38" fmla="*/ 554434440 w 254"/>
                <a:gd name="T39" fmla="*/ 25201560 h 170"/>
                <a:gd name="T40" fmla="*/ 640119732 w 254"/>
                <a:gd name="T41" fmla="*/ 0 h 1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4"/>
                <a:gd name="T64" fmla="*/ 0 h 170"/>
                <a:gd name="T65" fmla="*/ 254 w 254"/>
                <a:gd name="T66" fmla="*/ 170 h 1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4" h="170">
                  <a:moveTo>
                    <a:pt x="254" y="0"/>
                  </a:moveTo>
                  <a:lnTo>
                    <a:pt x="230" y="28"/>
                  </a:lnTo>
                  <a:lnTo>
                    <a:pt x="202" y="54"/>
                  </a:lnTo>
                  <a:lnTo>
                    <a:pt x="173" y="81"/>
                  </a:lnTo>
                  <a:lnTo>
                    <a:pt x="141" y="102"/>
                  </a:lnTo>
                  <a:lnTo>
                    <a:pt x="110" y="122"/>
                  </a:lnTo>
                  <a:lnTo>
                    <a:pt x="76" y="141"/>
                  </a:lnTo>
                  <a:lnTo>
                    <a:pt x="40" y="156"/>
                  </a:lnTo>
                  <a:lnTo>
                    <a:pt x="6" y="170"/>
                  </a:lnTo>
                  <a:lnTo>
                    <a:pt x="3" y="154"/>
                  </a:lnTo>
                  <a:lnTo>
                    <a:pt x="0" y="138"/>
                  </a:lnTo>
                  <a:lnTo>
                    <a:pt x="3" y="120"/>
                  </a:lnTo>
                  <a:lnTo>
                    <a:pt x="3" y="104"/>
                  </a:lnTo>
                  <a:lnTo>
                    <a:pt x="34" y="91"/>
                  </a:lnTo>
                  <a:lnTo>
                    <a:pt x="66" y="75"/>
                  </a:lnTo>
                  <a:lnTo>
                    <a:pt x="94" y="62"/>
                  </a:lnTo>
                  <a:lnTo>
                    <a:pt x="126" y="47"/>
                  </a:lnTo>
                  <a:lnTo>
                    <a:pt x="157" y="34"/>
                  </a:lnTo>
                  <a:lnTo>
                    <a:pt x="188" y="20"/>
                  </a:lnTo>
                  <a:lnTo>
                    <a:pt x="220" y="10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6" name="Freeform 83"/>
            <p:cNvSpPr>
              <a:spLocks/>
            </p:cNvSpPr>
            <p:nvPr/>
          </p:nvSpPr>
          <p:spPr bwMode="auto">
            <a:xfrm>
              <a:off x="5834063" y="3546475"/>
              <a:ext cx="627063" cy="306388"/>
            </a:xfrm>
            <a:custGeom>
              <a:avLst/>
              <a:gdLst>
                <a:gd name="T0" fmla="*/ 995463395 w 395"/>
                <a:gd name="T1" fmla="*/ 0 h 193"/>
                <a:gd name="T2" fmla="*/ 889616781 w 395"/>
                <a:gd name="T3" fmla="*/ 85685450 h 193"/>
                <a:gd name="T4" fmla="*/ 776208702 w 395"/>
                <a:gd name="T5" fmla="*/ 163811215 h 193"/>
                <a:gd name="T6" fmla="*/ 665321773 w 395"/>
                <a:gd name="T7" fmla="*/ 244456371 h 193"/>
                <a:gd name="T8" fmla="*/ 546875165 w 395"/>
                <a:gd name="T9" fmla="*/ 315020839 h 193"/>
                <a:gd name="T10" fmla="*/ 420867291 w 395"/>
                <a:gd name="T11" fmla="*/ 375504668 h 193"/>
                <a:gd name="T12" fmla="*/ 297378682 w 395"/>
                <a:gd name="T13" fmla="*/ 428427325 h 193"/>
                <a:gd name="T14" fmla="*/ 158770765 w 395"/>
                <a:gd name="T15" fmla="*/ 466230512 h 193"/>
                <a:gd name="T16" fmla="*/ 20161266 w 395"/>
                <a:gd name="T17" fmla="*/ 486391788 h 193"/>
                <a:gd name="T18" fmla="*/ 7561269 w 395"/>
                <a:gd name="T19" fmla="*/ 433467644 h 193"/>
                <a:gd name="T20" fmla="*/ 0 w 395"/>
                <a:gd name="T21" fmla="*/ 388104672 h 193"/>
                <a:gd name="T22" fmla="*/ 12601584 w 395"/>
                <a:gd name="T23" fmla="*/ 347782119 h 193"/>
                <a:gd name="T24" fmla="*/ 32762853 w 395"/>
                <a:gd name="T25" fmla="*/ 309980520 h 193"/>
                <a:gd name="T26" fmla="*/ 65524119 w 395"/>
                <a:gd name="T27" fmla="*/ 277217651 h 193"/>
                <a:gd name="T28" fmla="*/ 98286960 w 395"/>
                <a:gd name="T29" fmla="*/ 249496690 h 193"/>
                <a:gd name="T30" fmla="*/ 143649820 w 395"/>
                <a:gd name="T31" fmla="*/ 229335413 h 193"/>
                <a:gd name="T32" fmla="*/ 191532018 w 395"/>
                <a:gd name="T33" fmla="*/ 216733822 h 193"/>
                <a:gd name="T34" fmla="*/ 297378682 w 395"/>
                <a:gd name="T35" fmla="*/ 209174137 h 193"/>
                <a:gd name="T36" fmla="*/ 400705932 w 395"/>
                <a:gd name="T37" fmla="*/ 183972492 h 193"/>
                <a:gd name="T38" fmla="*/ 501512331 w 395"/>
                <a:gd name="T39" fmla="*/ 158770896 h 193"/>
                <a:gd name="T40" fmla="*/ 599797679 w 395"/>
                <a:gd name="T41" fmla="*/ 118448343 h 193"/>
                <a:gd name="T42" fmla="*/ 690523348 w 395"/>
                <a:gd name="T43" fmla="*/ 85685450 h 193"/>
                <a:gd name="T44" fmla="*/ 791329647 w 395"/>
                <a:gd name="T45" fmla="*/ 52924169 h 193"/>
                <a:gd name="T46" fmla="*/ 889616781 w 395"/>
                <a:gd name="T47" fmla="*/ 20161283 h 193"/>
                <a:gd name="T48" fmla="*/ 995463395 w 395"/>
                <a:gd name="T49" fmla="*/ 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5"/>
                <a:gd name="T76" fmla="*/ 0 h 193"/>
                <a:gd name="T77" fmla="*/ 395 w 39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5" h="193">
                  <a:moveTo>
                    <a:pt x="395" y="0"/>
                  </a:moveTo>
                  <a:lnTo>
                    <a:pt x="353" y="34"/>
                  </a:lnTo>
                  <a:lnTo>
                    <a:pt x="308" y="65"/>
                  </a:lnTo>
                  <a:lnTo>
                    <a:pt x="264" y="97"/>
                  </a:lnTo>
                  <a:lnTo>
                    <a:pt x="217" y="125"/>
                  </a:lnTo>
                  <a:lnTo>
                    <a:pt x="167" y="149"/>
                  </a:lnTo>
                  <a:lnTo>
                    <a:pt x="118" y="170"/>
                  </a:lnTo>
                  <a:lnTo>
                    <a:pt x="63" y="185"/>
                  </a:lnTo>
                  <a:lnTo>
                    <a:pt x="8" y="193"/>
                  </a:lnTo>
                  <a:lnTo>
                    <a:pt x="3" y="172"/>
                  </a:lnTo>
                  <a:lnTo>
                    <a:pt x="0" y="154"/>
                  </a:lnTo>
                  <a:lnTo>
                    <a:pt x="5" y="138"/>
                  </a:lnTo>
                  <a:lnTo>
                    <a:pt x="13" y="123"/>
                  </a:lnTo>
                  <a:lnTo>
                    <a:pt x="26" y="110"/>
                  </a:lnTo>
                  <a:lnTo>
                    <a:pt x="39" y="99"/>
                  </a:lnTo>
                  <a:lnTo>
                    <a:pt x="57" y="91"/>
                  </a:lnTo>
                  <a:lnTo>
                    <a:pt x="76" y="86"/>
                  </a:lnTo>
                  <a:lnTo>
                    <a:pt x="118" y="83"/>
                  </a:lnTo>
                  <a:lnTo>
                    <a:pt x="159" y="73"/>
                  </a:lnTo>
                  <a:lnTo>
                    <a:pt x="199" y="63"/>
                  </a:lnTo>
                  <a:lnTo>
                    <a:pt x="238" y="47"/>
                  </a:lnTo>
                  <a:lnTo>
                    <a:pt x="274" y="34"/>
                  </a:lnTo>
                  <a:lnTo>
                    <a:pt x="314" y="21"/>
                  </a:lnTo>
                  <a:lnTo>
                    <a:pt x="353" y="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7" name="Freeform 85"/>
            <p:cNvSpPr>
              <a:spLocks/>
            </p:cNvSpPr>
            <p:nvPr/>
          </p:nvSpPr>
          <p:spPr bwMode="auto">
            <a:xfrm>
              <a:off x="4676775" y="3621088"/>
              <a:ext cx="1033463" cy="327025"/>
            </a:xfrm>
            <a:custGeom>
              <a:avLst/>
              <a:gdLst>
                <a:gd name="T0" fmla="*/ 1640623088 w 651"/>
                <a:gd name="T1" fmla="*/ 0 h 206"/>
                <a:gd name="T2" fmla="*/ 1567537755 w 651"/>
                <a:gd name="T3" fmla="*/ 57964395 h 206"/>
                <a:gd name="T4" fmla="*/ 1489413696 w 651"/>
                <a:gd name="T5" fmla="*/ 110886892 h 206"/>
                <a:gd name="T6" fmla="*/ 1408768688 w 651"/>
                <a:gd name="T7" fmla="*/ 151209380 h 206"/>
                <a:gd name="T8" fmla="*/ 1330643042 w 651"/>
                <a:gd name="T9" fmla="*/ 196572179 h 206"/>
                <a:gd name="T10" fmla="*/ 1249998033 w 651"/>
                <a:gd name="T11" fmla="*/ 229335044 h 206"/>
                <a:gd name="T12" fmla="*/ 1164312711 w 651"/>
                <a:gd name="T13" fmla="*/ 262096272 h 206"/>
                <a:gd name="T14" fmla="*/ 1073587076 w 651"/>
                <a:gd name="T15" fmla="*/ 297378449 h 206"/>
                <a:gd name="T16" fmla="*/ 987901754 w 651"/>
                <a:gd name="T17" fmla="*/ 322580004 h 206"/>
                <a:gd name="T18" fmla="*/ 902216433 w 651"/>
                <a:gd name="T19" fmla="*/ 347781559 h 206"/>
                <a:gd name="T20" fmla="*/ 808971236 w 651"/>
                <a:gd name="T21" fmla="*/ 367942803 h 206"/>
                <a:gd name="T22" fmla="*/ 718245602 w 651"/>
                <a:gd name="T23" fmla="*/ 388104047 h 206"/>
                <a:gd name="T24" fmla="*/ 624999016 w 651"/>
                <a:gd name="T25" fmla="*/ 415826551 h 206"/>
                <a:gd name="T26" fmla="*/ 534273382 w 651"/>
                <a:gd name="T27" fmla="*/ 433466945 h 206"/>
                <a:gd name="T28" fmla="*/ 448588060 w 651"/>
                <a:gd name="T29" fmla="*/ 453628189 h 206"/>
                <a:gd name="T30" fmla="*/ 355342963 w 651"/>
                <a:gd name="T31" fmla="*/ 473789433 h 206"/>
                <a:gd name="T32" fmla="*/ 264617328 w 651"/>
                <a:gd name="T33" fmla="*/ 501511937 h 206"/>
                <a:gd name="T34" fmla="*/ 229335137 w 651"/>
                <a:gd name="T35" fmla="*/ 501511937 h 206"/>
                <a:gd name="T36" fmla="*/ 204133522 w 651"/>
                <a:gd name="T37" fmla="*/ 501511937 h 206"/>
                <a:gd name="T38" fmla="*/ 171370693 w 651"/>
                <a:gd name="T39" fmla="*/ 501511937 h 206"/>
                <a:gd name="T40" fmla="*/ 143649765 w 651"/>
                <a:gd name="T41" fmla="*/ 506552248 h 206"/>
                <a:gd name="T42" fmla="*/ 110886937 w 651"/>
                <a:gd name="T43" fmla="*/ 514111921 h 206"/>
                <a:gd name="T44" fmla="*/ 85685347 w 651"/>
                <a:gd name="T45" fmla="*/ 519152232 h 206"/>
                <a:gd name="T46" fmla="*/ 52924106 w 651"/>
                <a:gd name="T47" fmla="*/ 519152232 h 206"/>
                <a:gd name="T48" fmla="*/ 20161258 w 651"/>
                <a:gd name="T49" fmla="*/ 519152232 h 206"/>
                <a:gd name="T50" fmla="*/ 20161258 w 651"/>
                <a:gd name="T51" fmla="*/ 473789433 h 206"/>
                <a:gd name="T52" fmla="*/ 12601579 w 651"/>
                <a:gd name="T53" fmla="*/ 415826551 h 206"/>
                <a:gd name="T54" fmla="*/ 7561266 w 651"/>
                <a:gd name="T55" fmla="*/ 355342819 h 206"/>
                <a:gd name="T56" fmla="*/ 0 w 651"/>
                <a:gd name="T57" fmla="*/ 297378449 h 206"/>
                <a:gd name="T58" fmla="*/ 12601579 w 651"/>
                <a:gd name="T59" fmla="*/ 249496288 h 206"/>
                <a:gd name="T60" fmla="*/ 32762841 w 651"/>
                <a:gd name="T61" fmla="*/ 211693161 h 206"/>
                <a:gd name="T62" fmla="*/ 73085358 w 651"/>
                <a:gd name="T63" fmla="*/ 183972195 h 206"/>
                <a:gd name="T64" fmla="*/ 138609452 w 651"/>
                <a:gd name="T65" fmla="*/ 176410935 h 206"/>
                <a:gd name="T66" fmla="*/ 229335137 w 651"/>
                <a:gd name="T67" fmla="*/ 171370624 h 206"/>
                <a:gd name="T68" fmla="*/ 330141398 w 651"/>
                <a:gd name="T69" fmla="*/ 158769053 h 206"/>
                <a:gd name="T70" fmla="*/ 420867132 w 651"/>
                <a:gd name="T71" fmla="*/ 151209380 h 206"/>
                <a:gd name="T72" fmla="*/ 514112129 w 651"/>
                <a:gd name="T73" fmla="*/ 143648120 h 206"/>
                <a:gd name="T74" fmla="*/ 612399028 w 651"/>
                <a:gd name="T75" fmla="*/ 131048136 h 206"/>
                <a:gd name="T76" fmla="*/ 705644025 w 651"/>
                <a:gd name="T77" fmla="*/ 118448152 h 206"/>
                <a:gd name="T78" fmla="*/ 796369660 w 651"/>
                <a:gd name="T79" fmla="*/ 105846581 h 206"/>
                <a:gd name="T80" fmla="*/ 889616444 w 651"/>
                <a:gd name="T81" fmla="*/ 98286883 h 206"/>
                <a:gd name="T82" fmla="*/ 987901754 w 651"/>
                <a:gd name="T83" fmla="*/ 85685312 h 206"/>
                <a:gd name="T84" fmla="*/ 1081148339 w 651"/>
                <a:gd name="T85" fmla="*/ 73083741 h 206"/>
                <a:gd name="T86" fmla="*/ 1171873974 w 651"/>
                <a:gd name="T87" fmla="*/ 57964395 h 206"/>
                <a:gd name="T88" fmla="*/ 1265118972 w 651"/>
                <a:gd name="T89" fmla="*/ 45362811 h 206"/>
                <a:gd name="T90" fmla="*/ 1355844607 w 651"/>
                <a:gd name="T91" fmla="*/ 32761240 h 206"/>
                <a:gd name="T92" fmla="*/ 1454131505 w 651"/>
                <a:gd name="T93" fmla="*/ 20161250 h 206"/>
                <a:gd name="T94" fmla="*/ 1547376503 w 651"/>
                <a:gd name="T95" fmla="*/ 12601574 h 206"/>
                <a:gd name="T96" fmla="*/ 1640623088 w 651"/>
                <a:gd name="T97" fmla="*/ 0 h 2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51"/>
                <a:gd name="T148" fmla="*/ 0 h 206"/>
                <a:gd name="T149" fmla="*/ 651 w 651"/>
                <a:gd name="T150" fmla="*/ 206 h 2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51" h="206">
                  <a:moveTo>
                    <a:pt x="651" y="0"/>
                  </a:moveTo>
                  <a:lnTo>
                    <a:pt x="622" y="23"/>
                  </a:lnTo>
                  <a:lnTo>
                    <a:pt x="591" y="44"/>
                  </a:lnTo>
                  <a:lnTo>
                    <a:pt x="559" y="60"/>
                  </a:lnTo>
                  <a:lnTo>
                    <a:pt x="528" y="78"/>
                  </a:lnTo>
                  <a:lnTo>
                    <a:pt x="496" y="91"/>
                  </a:lnTo>
                  <a:lnTo>
                    <a:pt x="462" y="104"/>
                  </a:lnTo>
                  <a:lnTo>
                    <a:pt x="426" y="118"/>
                  </a:lnTo>
                  <a:lnTo>
                    <a:pt x="392" y="128"/>
                  </a:lnTo>
                  <a:lnTo>
                    <a:pt x="358" y="138"/>
                  </a:lnTo>
                  <a:lnTo>
                    <a:pt x="321" y="146"/>
                  </a:lnTo>
                  <a:lnTo>
                    <a:pt x="285" y="154"/>
                  </a:lnTo>
                  <a:lnTo>
                    <a:pt x="248" y="165"/>
                  </a:lnTo>
                  <a:lnTo>
                    <a:pt x="212" y="172"/>
                  </a:lnTo>
                  <a:lnTo>
                    <a:pt x="178" y="180"/>
                  </a:lnTo>
                  <a:lnTo>
                    <a:pt x="141" y="188"/>
                  </a:lnTo>
                  <a:lnTo>
                    <a:pt x="105" y="199"/>
                  </a:lnTo>
                  <a:lnTo>
                    <a:pt x="91" y="199"/>
                  </a:lnTo>
                  <a:lnTo>
                    <a:pt x="81" y="199"/>
                  </a:lnTo>
                  <a:lnTo>
                    <a:pt x="68" y="199"/>
                  </a:lnTo>
                  <a:lnTo>
                    <a:pt x="57" y="201"/>
                  </a:lnTo>
                  <a:lnTo>
                    <a:pt x="44" y="204"/>
                  </a:lnTo>
                  <a:lnTo>
                    <a:pt x="34" y="206"/>
                  </a:lnTo>
                  <a:lnTo>
                    <a:pt x="21" y="206"/>
                  </a:lnTo>
                  <a:lnTo>
                    <a:pt x="8" y="206"/>
                  </a:lnTo>
                  <a:lnTo>
                    <a:pt x="8" y="188"/>
                  </a:lnTo>
                  <a:lnTo>
                    <a:pt x="5" y="165"/>
                  </a:lnTo>
                  <a:lnTo>
                    <a:pt x="3" y="141"/>
                  </a:lnTo>
                  <a:lnTo>
                    <a:pt x="0" y="118"/>
                  </a:lnTo>
                  <a:lnTo>
                    <a:pt x="5" y="99"/>
                  </a:lnTo>
                  <a:lnTo>
                    <a:pt x="13" y="84"/>
                  </a:lnTo>
                  <a:lnTo>
                    <a:pt x="29" y="73"/>
                  </a:lnTo>
                  <a:lnTo>
                    <a:pt x="55" y="70"/>
                  </a:lnTo>
                  <a:lnTo>
                    <a:pt x="91" y="68"/>
                  </a:lnTo>
                  <a:lnTo>
                    <a:pt x="131" y="63"/>
                  </a:lnTo>
                  <a:lnTo>
                    <a:pt x="167" y="60"/>
                  </a:lnTo>
                  <a:lnTo>
                    <a:pt x="204" y="57"/>
                  </a:lnTo>
                  <a:lnTo>
                    <a:pt x="243" y="52"/>
                  </a:lnTo>
                  <a:lnTo>
                    <a:pt x="280" y="47"/>
                  </a:lnTo>
                  <a:lnTo>
                    <a:pt x="316" y="42"/>
                  </a:lnTo>
                  <a:lnTo>
                    <a:pt x="353" y="39"/>
                  </a:lnTo>
                  <a:lnTo>
                    <a:pt x="392" y="34"/>
                  </a:lnTo>
                  <a:lnTo>
                    <a:pt x="429" y="29"/>
                  </a:lnTo>
                  <a:lnTo>
                    <a:pt x="465" y="23"/>
                  </a:lnTo>
                  <a:lnTo>
                    <a:pt x="502" y="18"/>
                  </a:lnTo>
                  <a:lnTo>
                    <a:pt x="538" y="13"/>
                  </a:lnTo>
                  <a:lnTo>
                    <a:pt x="577" y="8"/>
                  </a:lnTo>
                  <a:lnTo>
                    <a:pt x="614" y="5"/>
                  </a:lnTo>
                  <a:lnTo>
                    <a:pt x="65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8" name="Freeform 86"/>
            <p:cNvSpPr>
              <a:spLocks/>
            </p:cNvSpPr>
            <p:nvPr/>
          </p:nvSpPr>
          <p:spPr bwMode="auto">
            <a:xfrm>
              <a:off x="528638" y="3649663"/>
              <a:ext cx="344488" cy="200025"/>
            </a:xfrm>
            <a:custGeom>
              <a:avLst/>
              <a:gdLst>
                <a:gd name="T0" fmla="*/ 546875538 w 217"/>
                <a:gd name="T1" fmla="*/ 277217220 h 126"/>
                <a:gd name="T2" fmla="*/ 546875538 w 217"/>
                <a:gd name="T3" fmla="*/ 317539710 h 126"/>
                <a:gd name="T4" fmla="*/ 481351399 w 217"/>
                <a:gd name="T5" fmla="*/ 297378465 h 126"/>
                <a:gd name="T6" fmla="*/ 408265889 w 217"/>
                <a:gd name="T7" fmla="*/ 264617235 h 126"/>
                <a:gd name="T8" fmla="*/ 342741750 w 217"/>
                <a:gd name="T9" fmla="*/ 231854418 h 126"/>
                <a:gd name="T10" fmla="*/ 282257930 w 217"/>
                <a:gd name="T11" fmla="*/ 191531878 h 126"/>
                <a:gd name="T12" fmla="*/ 216733790 w 217"/>
                <a:gd name="T13" fmla="*/ 151209388 h 126"/>
                <a:gd name="T14" fmla="*/ 151209602 w 217"/>
                <a:gd name="T15" fmla="*/ 113407847 h 126"/>
                <a:gd name="T16" fmla="*/ 78125754 w 217"/>
                <a:gd name="T17" fmla="*/ 73085332 h 126"/>
                <a:gd name="T18" fmla="*/ 12601593 w 217"/>
                <a:gd name="T19" fmla="*/ 45362814 h 126"/>
                <a:gd name="T20" fmla="*/ 0 w 217"/>
                <a:gd name="T21" fmla="*/ 0 h 126"/>
                <a:gd name="T22" fmla="*/ 78125754 w 217"/>
                <a:gd name="T23" fmla="*/ 27722518 h 126"/>
                <a:gd name="T24" fmla="*/ 163811191 w 217"/>
                <a:gd name="T25" fmla="*/ 40322503 h 126"/>
                <a:gd name="T26" fmla="*/ 264617609 w 217"/>
                <a:gd name="T27" fmla="*/ 45362814 h 126"/>
                <a:gd name="T28" fmla="*/ 355343340 w 217"/>
                <a:gd name="T29" fmla="*/ 52924087 h 126"/>
                <a:gd name="T30" fmla="*/ 435988534 w 217"/>
                <a:gd name="T31" fmla="*/ 73085332 h 126"/>
                <a:gd name="T32" fmla="*/ 501512673 w 217"/>
                <a:gd name="T33" fmla="*/ 113407847 h 126"/>
                <a:gd name="T34" fmla="*/ 539314267 w 217"/>
                <a:gd name="T35" fmla="*/ 178931894 h 126"/>
                <a:gd name="T36" fmla="*/ 546875538 w 217"/>
                <a:gd name="T37" fmla="*/ 277217220 h 1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7"/>
                <a:gd name="T58" fmla="*/ 0 h 126"/>
                <a:gd name="T59" fmla="*/ 217 w 217"/>
                <a:gd name="T60" fmla="*/ 126 h 1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7" h="126">
                  <a:moveTo>
                    <a:pt x="217" y="110"/>
                  </a:moveTo>
                  <a:lnTo>
                    <a:pt x="217" y="126"/>
                  </a:lnTo>
                  <a:lnTo>
                    <a:pt x="191" y="118"/>
                  </a:lnTo>
                  <a:lnTo>
                    <a:pt x="162" y="105"/>
                  </a:lnTo>
                  <a:lnTo>
                    <a:pt x="136" y="92"/>
                  </a:lnTo>
                  <a:lnTo>
                    <a:pt x="112" y="76"/>
                  </a:lnTo>
                  <a:lnTo>
                    <a:pt x="86" y="60"/>
                  </a:lnTo>
                  <a:lnTo>
                    <a:pt x="60" y="45"/>
                  </a:lnTo>
                  <a:lnTo>
                    <a:pt x="31" y="29"/>
                  </a:lnTo>
                  <a:lnTo>
                    <a:pt x="5" y="18"/>
                  </a:lnTo>
                  <a:lnTo>
                    <a:pt x="0" y="0"/>
                  </a:lnTo>
                  <a:lnTo>
                    <a:pt x="31" y="11"/>
                  </a:lnTo>
                  <a:lnTo>
                    <a:pt x="65" y="16"/>
                  </a:lnTo>
                  <a:lnTo>
                    <a:pt x="105" y="18"/>
                  </a:lnTo>
                  <a:lnTo>
                    <a:pt x="141" y="21"/>
                  </a:lnTo>
                  <a:lnTo>
                    <a:pt x="173" y="29"/>
                  </a:lnTo>
                  <a:lnTo>
                    <a:pt x="199" y="45"/>
                  </a:lnTo>
                  <a:lnTo>
                    <a:pt x="214" y="71"/>
                  </a:lnTo>
                  <a:lnTo>
                    <a:pt x="217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29" name="Freeform 87"/>
            <p:cNvSpPr>
              <a:spLocks/>
            </p:cNvSpPr>
            <p:nvPr/>
          </p:nvSpPr>
          <p:spPr bwMode="auto">
            <a:xfrm>
              <a:off x="6556375" y="3765550"/>
              <a:ext cx="450850" cy="269875"/>
            </a:xfrm>
            <a:custGeom>
              <a:avLst/>
              <a:gdLst>
                <a:gd name="T0" fmla="*/ 715724266 w 284"/>
                <a:gd name="T1" fmla="*/ 0 h 170"/>
                <a:gd name="T2" fmla="*/ 645159921 w 284"/>
                <a:gd name="T3" fmla="*/ 80644996 h 170"/>
                <a:gd name="T4" fmla="*/ 564514956 w 284"/>
                <a:gd name="T5" fmla="*/ 146169060 h 170"/>
                <a:gd name="T6" fmla="*/ 473789370 w 284"/>
                <a:gd name="T7" fmla="*/ 204133426 h 170"/>
                <a:gd name="T8" fmla="*/ 380542736 w 284"/>
                <a:gd name="T9" fmla="*/ 264615617 h 170"/>
                <a:gd name="T10" fmla="*/ 289817150 w 284"/>
                <a:gd name="T11" fmla="*/ 309978413 h 170"/>
                <a:gd name="T12" fmla="*/ 196572153 w 284"/>
                <a:gd name="T13" fmla="*/ 357862158 h 170"/>
                <a:gd name="T14" fmla="*/ 98285283 w 284"/>
                <a:gd name="T15" fmla="*/ 395665282 h 170"/>
                <a:gd name="T16" fmla="*/ 5040312 w 284"/>
                <a:gd name="T17" fmla="*/ 428426607 h 170"/>
                <a:gd name="T18" fmla="*/ 0 w 284"/>
                <a:gd name="T19" fmla="*/ 337700915 h 170"/>
                <a:gd name="T20" fmla="*/ 25201558 w 284"/>
                <a:gd name="T21" fmla="*/ 277217187 h 170"/>
                <a:gd name="T22" fmla="*/ 78124041 w 284"/>
                <a:gd name="T23" fmla="*/ 236894702 h 170"/>
                <a:gd name="T24" fmla="*/ 151209360 w 284"/>
                <a:gd name="T25" fmla="*/ 219252821 h 170"/>
                <a:gd name="T26" fmla="*/ 229333426 w 284"/>
                <a:gd name="T27" fmla="*/ 204133426 h 170"/>
                <a:gd name="T28" fmla="*/ 315018701 w 284"/>
                <a:gd name="T29" fmla="*/ 186491545 h 170"/>
                <a:gd name="T30" fmla="*/ 393144305 w 284"/>
                <a:gd name="T31" fmla="*/ 166330302 h 170"/>
                <a:gd name="T32" fmla="*/ 461187800 w 284"/>
                <a:gd name="T33" fmla="*/ 133567489 h 170"/>
                <a:gd name="T34" fmla="*/ 486389352 w 284"/>
                <a:gd name="T35" fmla="*/ 105846574 h 170"/>
                <a:gd name="T36" fmla="*/ 511590904 w 284"/>
                <a:gd name="T37" fmla="*/ 80644996 h 170"/>
                <a:gd name="T38" fmla="*/ 546873076 w 284"/>
                <a:gd name="T39" fmla="*/ 60483753 h 170"/>
                <a:gd name="T40" fmla="*/ 579635887 w 284"/>
                <a:gd name="T41" fmla="*/ 40322498 h 170"/>
                <a:gd name="T42" fmla="*/ 612397110 w 284"/>
                <a:gd name="T43" fmla="*/ 27720927 h 170"/>
                <a:gd name="T44" fmla="*/ 645159921 w 284"/>
                <a:gd name="T45" fmla="*/ 20161249 h 170"/>
                <a:gd name="T46" fmla="*/ 677922732 w 284"/>
                <a:gd name="T47" fmla="*/ 7559675 h 170"/>
                <a:gd name="T48" fmla="*/ 715724266 w 28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84"/>
                <a:gd name="T76" fmla="*/ 0 h 170"/>
                <a:gd name="T77" fmla="*/ 284 w 28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84" h="170">
                  <a:moveTo>
                    <a:pt x="284" y="0"/>
                  </a:moveTo>
                  <a:lnTo>
                    <a:pt x="256" y="32"/>
                  </a:lnTo>
                  <a:lnTo>
                    <a:pt x="224" y="58"/>
                  </a:lnTo>
                  <a:lnTo>
                    <a:pt x="188" y="81"/>
                  </a:lnTo>
                  <a:lnTo>
                    <a:pt x="151" y="105"/>
                  </a:lnTo>
                  <a:lnTo>
                    <a:pt x="115" y="123"/>
                  </a:lnTo>
                  <a:lnTo>
                    <a:pt x="78" y="142"/>
                  </a:lnTo>
                  <a:lnTo>
                    <a:pt x="39" y="157"/>
                  </a:lnTo>
                  <a:lnTo>
                    <a:pt x="2" y="170"/>
                  </a:lnTo>
                  <a:lnTo>
                    <a:pt x="0" y="134"/>
                  </a:lnTo>
                  <a:lnTo>
                    <a:pt x="10" y="110"/>
                  </a:lnTo>
                  <a:lnTo>
                    <a:pt x="31" y="94"/>
                  </a:lnTo>
                  <a:lnTo>
                    <a:pt x="60" y="87"/>
                  </a:lnTo>
                  <a:lnTo>
                    <a:pt x="91" y="81"/>
                  </a:lnTo>
                  <a:lnTo>
                    <a:pt x="125" y="74"/>
                  </a:lnTo>
                  <a:lnTo>
                    <a:pt x="156" y="66"/>
                  </a:lnTo>
                  <a:lnTo>
                    <a:pt x="183" y="53"/>
                  </a:lnTo>
                  <a:lnTo>
                    <a:pt x="193" y="42"/>
                  </a:lnTo>
                  <a:lnTo>
                    <a:pt x="203" y="32"/>
                  </a:lnTo>
                  <a:lnTo>
                    <a:pt x="217" y="24"/>
                  </a:lnTo>
                  <a:lnTo>
                    <a:pt x="230" y="16"/>
                  </a:lnTo>
                  <a:lnTo>
                    <a:pt x="243" y="11"/>
                  </a:lnTo>
                  <a:lnTo>
                    <a:pt x="256" y="8"/>
                  </a:lnTo>
                  <a:lnTo>
                    <a:pt x="269" y="3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0" name="Freeform 88"/>
            <p:cNvSpPr>
              <a:spLocks/>
            </p:cNvSpPr>
            <p:nvPr/>
          </p:nvSpPr>
          <p:spPr bwMode="auto">
            <a:xfrm>
              <a:off x="5829300" y="3783013"/>
              <a:ext cx="622300" cy="315913"/>
            </a:xfrm>
            <a:custGeom>
              <a:avLst/>
              <a:gdLst>
                <a:gd name="T0" fmla="*/ 975301356 w 392"/>
                <a:gd name="T1" fmla="*/ 40322564 h 199"/>
                <a:gd name="T2" fmla="*/ 869454826 w 392"/>
                <a:gd name="T3" fmla="*/ 98287038 h 199"/>
                <a:gd name="T4" fmla="*/ 758567787 w 392"/>
                <a:gd name="T5" fmla="*/ 163811209 h 199"/>
                <a:gd name="T6" fmla="*/ 652721258 w 392"/>
                <a:gd name="T7" fmla="*/ 229335404 h 199"/>
                <a:gd name="T8" fmla="*/ 546873141 w 392"/>
                <a:gd name="T9" fmla="*/ 294859550 h 199"/>
                <a:gd name="T10" fmla="*/ 441028199 w 392"/>
                <a:gd name="T11" fmla="*/ 355343378 h 199"/>
                <a:gd name="T12" fmla="*/ 330141259 w 392"/>
                <a:gd name="T13" fmla="*/ 415827205 h 199"/>
                <a:gd name="T14" fmla="*/ 219254418 w 392"/>
                <a:gd name="T15" fmla="*/ 461190174 h 199"/>
                <a:gd name="T16" fmla="*/ 105846579 w 392"/>
                <a:gd name="T17" fmla="*/ 501512726 h 199"/>
                <a:gd name="T18" fmla="*/ 0 w 392"/>
                <a:gd name="T19" fmla="*/ 493951454 h 199"/>
                <a:gd name="T20" fmla="*/ 7561263 w 392"/>
                <a:gd name="T21" fmla="*/ 420867623 h 199"/>
                <a:gd name="T22" fmla="*/ 0 w 392"/>
                <a:gd name="T23" fmla="*/ 347782105 h 199"/>
                <a:gd name="T24" fmla="*/ 7561263 w 392"/>
                <a:gd name="T25" fmla="*/ 282257959 h 199"/>
                <a:gd name="T26" fmla="*/ 40322500 w 392"/>
                <a:gd name="T27" fmla="*/ 224295085 h 199"/>
                <a:gd name="T28" fmla="*/ 166330310 w 392"/>
                <a:gd name="T29" fmla="*/ 204133760 h 199"/>
                <a:gd name="T30" fmla="*/ 284776873 w 392"/>
                <a:gd name="T31" fmla="*/ 176411212 h 199"/>
                <a:gd name="T32" fmla="*/ 403224974 w 392"/>
                <a:gd name="T33" fmla="*/ 143649933 h 199"/>
                <a:gd name="T34" fmla="*/ 521671586 w 392"/>
                <a:gd name="T35" fmla="*/ 110887066 h 199"/>
                <a:gd name="T36" fmla="*/ 640119687 w 392"/>
                <a:gd name="T37" fmla="*/ 73085443 h 199"/>
                <a:gd name="T38" fmla="*/ 751006527 w 392"/>
                <a:gd name="T39" fmla="*/ 45362883 h 199"/>
                <a:gd name="T40" fmla="*/ 869454826 w 392"/>
                <a:gd name="T41" fmla="*/ 20161282 h 199"/>
                <a:gd name="T42" fmla="*/ 987901339 w 392"/>
                <a:gd name="T43" fmla="*/ 0 h 199"/>
                <a:gd name="T44" fmla="*/ 975301356 w 392"/>
                <a:gd name="T45" fmla="*/ 40322564 h 19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92"/>
                <a:gd name="T70" fmla="*/ 0 h 199"/>
                <a:gd name="T71" fmla="*/ 392 w 392"/>
                <a:gd name="T72" fmla="*/ 199 h 19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92" h="199">
                  <a:moveTo>
                    <a:pt x="387" y="16"/>
                  </a:moveTo>
                  <a:lnTo>
                    <a:pt x="345" y="39"/>
                  </a:lnTo>
                  <a:lnTo>
                    <a:pt x="301" y="65"/>
                  </a:lnTo>
                  <a:lnTo>
                    <a:pt x="259" y="91"/>
                  </a:lnTo>
                  <a:lnTo>
                    <a:pt x="217" y="117"/>
                  </a:lnTo>
                  <a:lnTo>
                    <a:pt x="175" y="141"/>
                  </a:lnTo>
                  <a:lnTo>
                    <a:pt x="131" y="165"/>
                  </a:lnTo>
                  <a:lnTo>
                    <a:pt x="87" y="183"/>
                  </a:lnTo>
                  <a:lnTo>
                    <a:pt x="42" y="199"/>
                  </a:lnTo>
                  <a:lnTo>
                    <a:pt x="0" y="196"/>
                  </a:lnTo>
                  <a:lnTo>
                    <a:pt x="3" y="167"/>
                  </a:lnTo>
                  <a:lnTo>
                    <a:pt x="0" y="138"/>
                  </a:lnTo>
                  <a:lnTo>
                    <a:pt x="3" y="112"/>
                  </a:lnTo>
                  <a:lnTo>
                    <a:pt x="16" y="89"/>
                  </a:lnTo>
                  <a:lnTo>
                    <a:pt x="66" y="81"/>
                  </a:lnTo>
                  <a:lnTo>
                    <a:pt x="113" y="70"/>
                  </a:lnTo>
                  <a:lnTo>
                    <a:pt x="160" y="57"/>
                  </a:lnTo>
                  <a:lnTo>
                    <a:pt x="207" y="44"/>
                  </a:lnTo>
                  <a:lnTo>
                    <a:pt x="254" y="29"/>
                  </a:lnTo>
                  <a:lnTo>
                    <a:pt x="298" y="18"/>
                  </a:lnTo>
                  <a:lnTo>
                    <a:pt x="345" y="8"/>
                  </a:lnTo>
                  <a:lnTo>
                    <a:pt x="392" y="0"/>
                  </a:lnTo>
                  <a:lnTo>
                    <a:pt x="38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1" name="Freeform 90"/>
            <p:cNvSpPr>
              <a:spLocks/>
            </p:cNvSpPr>
            <p:nvPr/>
          </p:nvSpPr>
          <p:spPr bwMode="auto">
            <a:xfrm>
              <a:off x="4684713" y="3849688"/>
              <a:ext cx="1041400" cy="306388"/>
            </a:xfrm>
            <a:custGeom>
              <a:avLst/>
              <a:gdLst>
                <a:gd name="T0" fmla="*/ 1653222282 w 656"/>
                <a:gd name="T1" fmla="*/ 0 h 193"/>
                <a:gd name="T2" fmla="*/ 1600299814 w 656"/>
                <a:gd name="T3" fmla="*/ 25201602 h 193"/>
                <a:gd name="T4" fmla="*/ 1547375758 w 656"/>
                <a:gd name="T5" fmla="*/ 52924169 h 193"/>
                <a:gd name="T6" fmla="*/ 1494453291 w 656"/>
                <a:gd name="T7" fmla="*/ 78125765 h 193"/>
                <a:gd name="T8" fmla="*/ 1441529235 w 656"/>
                <a:gd name="T9" fmla="*/ 103327361 h 193"/>
                <a:gd name="T10" fmla="*/ 1391126129 w 656"/>
                <a:gd name="T11" fmla="*/ 131048347 h 193"/>
                <a:gd name="T12" fmla="*/ 1330642402 w 656"/>
                <a:gd name="T13" fmla="*/ 156249943 h 193"/>
                <a:gd name="T14" fmla="*/ 1277718346 w 656"/>
                <a:gd name="T15" fmla="*/ 183972492 h 193"/>
                <a:gd name="T16" fmla="*/ 1224795879 w 656"/>
                <a:gd name="T17" fmla="*/ 216733822 h 193"/>
                <a:gd name="T18" fmla="*/ 1151710581 w 656"/>
                <a:gd name="T19" fmla="*/ 236895098 h 193"/>
                <a:gd name="T20" fmla="*/ 1073586560 w 656"/>
                <a:gd name="T21" fmla="*/ 249496690 h 193"/>
                <a:gd name="T22" fmla="*/ 1000501262 w 656"/>
                <a:gd name="T23" fmla="*/ 269657967 h 193"/>
                <a:gd name="T24" fmla="*/ 929936913 w 656"/>
                <a:gd name="T25" fmla="*/ 289819243 h 193"/>
                <a:gd name="T26" fmla="*/ 849291943 w 656"/>
                <a:gd name="T27" fmla="*/ 309980520 h 193"/>
                <a:gd name="T28" fmla="*/ 778728984 w 656"/>
                <a:gd name="T29" fmla="*/ 327620843 h 193"/>
                <a:gd name="T30" fmla="*/ 705643686 w 656"/>
                <a:gd name="T31" fmla="*/ 347782119 h 193"/>
                <a:gd name="T32" fmla="*/ 632558388 w 656"/>
                <a:gd name="T33" fmla="*/ 360383711 h 193"/>
                <a:gd name="T34" fmla="*/ 559474678 w 656"/>
                <a:gd name="T35" fmla="*/ 380544987 h 193"/>
                <a:gd name="T36" fmla="*/ 481349069 w 656"/>
                <a:gd name="T37" fmla="*/ 400706264 h 193"/>
                <a:gd name="T38" fmla="*/ 408265260 w 656"/>
                <a:gd name="T39" fmla="*/ 413306268 h 193"/>
                <a:gd name="T40" fmla="*/ 335181549 w 656"/>
                <a:gd name="T41" fmla="*/ 433467644 h 193"/>
                <a:gd name="T42" fmla="*/ 257055941 w 656"/>
                <a:gd name="T43" fmla="*/ 446069235 h 193"/>
                <a:gd name="T44" fmla="*/ 183972181 w 656"/>
                <a:gd name="T45" fmla="*/ 461190193 h 193"/>
                <a:gd name="T46" fmla="*/ 113406245 w 656"/>
                <a:gd name="T47" fmla="*/ 473790197 h 193"/>
                <a:gd name="T48" fmla="*/ 32761238 w 656"/>
                <a:gd name="T49" fmla="*/ 486391788 h 193"/>
                <a:gd name="T50" fmla="*/ 7559675 w 656"/>
                <a:gd name="T51" fmla="*/ 441028916 h 193"/>
                <a:gd name="T52" fmla="*/ 0 w 656"/>
                <a:gd name="T53" fmla="*/ 388104672 h 193"/>
                <a:gd name="T54" fmla="*/ 7559675 w 656"/>
                <a:gd name="T55" fmla="*/ 327620843 h 193"/>
                <a:gd name="T56" fmla="*/ 7559675 w 656"/>
                <a:gd name="T57" fmla="*/ 269657967 h 193"/>
                <a:gd name="T58" fmla="*/ 80644995 w 656"/>
                <a:gd name="T59" fmla="*/ 241935418 h 193"/>
                <a:gd name="T60" fmla="*/ 158769041 w 656"/>
                <a:gd name="T61" fmla="*/ 224295094 h 193"/>
                <a:gd name="T62" fmla="*/ 236894699 w 656"/>
                <a:gd name="T63" fmla="*/ 209174137 h 193"/>
                <a:gd name="T64" fmla="*/ 322579979 w 656"/>
                <a:gd name="T65" fmla="*/ 196572496 h 193"/>
                <a:gd name="T66" fmla="*/ 403224949 w 656"/>
                <a:gd name="T67" fmla="*/ 189012811 h 193"/>
                <a:gd name="T68" fmla="*/ 488910329 w 656"/>
                <a:gd name="T69" fmla="*/ 183972492 h 193"/>
                <a:gd name="T70" fmla="*/ 574595610 w 656"/>
                <a:gd name="T71" fmla="*/ 176411219 h 193"/>
                <a:gd name="T72" fmla="*/ 652721218 w 656"/>
                <a:gd name="T73" fmla="*/ 163811215 h 193"/>
                <a:gd name="T74" fmla="*/ 730845239 w 656"/>
                <a:gd name="T75" fmla="*/ 143649939 h 193"/>
                <a:gd name="T76" fmla="*/ 816530520 w 656"/>
                <a:gd name="T77" fmla="*/ 123488662 h 193"/>
                <a:gd name="T78" fmla="*/ 897175688 w 656"/>
                <a:gd name="T79" fmla="*/ 103327361 h 193"/>
                <a:gd name="T80" fmla="*/ 975299709 w 656"/>
                <a:gd name="T81" fmla="*/ 85685450 h 193"/>
                <a:gd name="T82" fmla="*/ 1053425317 w 656"/>
                <a:gd name="T83" fmla="*/ 65524174 h 193"/>
                <a:gd name="T84" fmla="*/ 1139110598 w 656"/>
                <a:gd name="T85" fmla="*/ 57964489 h 193"/>
                <a:gd name="T86" fmla="*/ 1219755568 w 656"/>
                <a:gd name="T87" fmla="*/ 52924169 h 193"/>
                <a:gd name="T88" fmla="*/ 1305440849 w 656"/>
                <a:gd name="T89" fmla="*/ 52924169 h 193"/>
                <a:gd name="T90" fmla="*/ 1343243972 w 656"/>
                <a:gd name="T91" fmla="*/ 25201602 h 193"/>
                <a:gd name="T92" fmla="*/ 1383566457 w 656"/>
                <a:gd name="T93" fmla="*/ 20161283 h 193"/>
                <a:gd name="T94" fmla="*/ 1423888942 w 656"/>
                <a:gd name="T95" fmla="*/ 12601595 h 193"/>
                <a:gd name="T96" fmla="*/ 1469251738 w 656"/>
                <a:gd name="T97" fmla="*/ 12601595 h 193"/>
                <a:gd name="T98" fmla="*/ 1514614533 w 656"/>
                <a:gd name="T99" fmla="*/ 12601595 h 193"/>
                <a:gd name="T100" fmla="*/ 1567537001 w 656"/>
                <a:gd name="T101" fmla="*/ 12601595 h 193"/>
                <a:gd name="T102" fmla="*/ 1607859486 w 656"/>
                <a:gd name="T103" fmla="*/ 12601595 h 193"/>
                <a:gd name="T104" fmla="*/ 1653222282 w 656"/>
                <a:gd name="T105" fmla="*/ 0 h 19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56"/>
                <a:gd name="T160" fmla="*/ 0 h 193"/>
                <a:gd name="T161" fmla="*/ 656 w 656"/>
                <a:gd name="T162" fmla="*/ 193 h 19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56" h="193">
                  <a:moveTo>
                    <a:pt x="656" y="0"/>
                  </a:moveTo>
                  <a:lnTo>
                    <a:pt x="635" y="10"/>
                  </a:lnTo>
                  <a:lnTo>
                    <a:pt x="614" y="21"/>
                  </a:lnTo>
                  <a:lnTo>
                    <a:pt x="593" y="31"/>
                  </a:lnTo>
                  <a:lnTo>
                    <a:pt x="572" y="41"/>
                  </a:lnTo>
                  <a:lnTo>
                    <a:pt x="552" y="52"/>
                  </a:lnTo>
                  <a:lnTo>
                    <a:pt x="528" y="62"/>
                  </a:lnTo>
                  <a:lnTo>
                    <a:pt x="507" y="73"/>
                  </a:lnTo>
                  <a:lnTo>
                    <a:pt x="486" y="86"/>
                  </a:lnTo>
                  <a:lnTo>
                    <a:pt x="457" y="94"/>
                  </a:lnTo>
                  <a:lnTo>
                    <a:pt x="426" y="99"/>
                  </a:lnTo>
                  <a:lnTo>
                    <a:pt x="397" y="107"/>
                  </a:lnTo>
                  <a:lnTo>
                    <a:pt x="369" y="115"/>
                  </a:lnTo>
                  <a:lnTo>
                    <a:pt x="337" y="123"/>
                  </a:lnTo>
                  <a:lnTo>
                    <a:pt x="309" y="130"/>
                  </a:lnTo>
                  <a:lnTo>
                    <a:pt x="280" y="138"/>
                  </a:lnTo>
                  <a:lnTo>
                    <a:pt x="251" y="143"/>
                  </a:lnTo>
                  <a:lnTo>
                    <a:pt x="222" y="151"/>
                  </a:lnTo>
                  <a:lnTo>
                    <a:pt x="191" y="159"/>
                  </a:lnTo>
                  <a:lnTo>
                    <a:pt x="162" y="164"/>
                  </a:lnTo>
                  <a:lnTo>
                    <a:pt x="133" y="172"/>
                  </a:lnTo>
                  <a:lnTo>
                    <a:pt x="102" y="177"/>
                  </a:lnTo>
                  <a:lnTo>
                    <a:pt x="73" y="183"/>
                  </a:lnTo>
                  <a:lnTo>
                    <a:pt x="45" y="188"/>
                  </a:lnTo>
                  <a:lnTo>
                    <a:pt x="13" y="193"/>
                  </a:lnTo>
                  <a:lnTo>
                    <a:pt x="3" y="175"/>
                  </a:lnTo>
                  <a:lnTo>
                    <a:pt x="0" y="154"/>
                  </a:lnTo>
                  <a:lnTo>
                    <a:pt x="3" y="130"/>
                  </a:lnTo>
                  <a:lnTo>
                    <a:pt x="3" y="107"/>
                  </a:lnTo>
                  <a:lnTo>
                    <a:pt x="32" y="96"/>
                  </a:lnTo>
                  <a:lnTo>
                    <a:pt x="63" y="89"/>
                  </a:lnTo>
                  <a:lnTo>
                    <a:pt x="94" y="83"/>
                  </a:lnTo>
                  <a:lnTo>
                    <a:pt x="128" y="78"/>
                  </a:lnTo>
                  <a:lnTo>
                    <a:pt x="160" y="75"/>
                  </a:lnTo>
                  <a:lnTo>
                    <a:pt x="194" y="73"/>
                  </a:lnTo>
                  <a:lnTo>
                    <a:pt x="228" y="70"/>
                  </a:lnTo>
                  <a:lnTo>
                    <a:pt x="259" y="65"/>
                  </a:lnTo>
                  <a:lnTo>
                    <a:pt x="290" y="57"/>
                  </a:lnTo>
                  <a:lnTo>
                    <a:pt x="324" y="49"/>
                  </a:lnTo>
                  <a:lnTo>
                    <a:pt x="356" y="41"/>
                  </a:lnTo>
                  <a:lnTo>
                    <a:pt x="387" y="34"/>
                  </a:lnTo>
                  <a:lnTo>
                    <a:pt x="418" y="26"/>
                  </a:lnTo>
                  <a:lnTo>
                    <a:pt x="452" y="23"/>
                  </a:lnTo>
                  <a:lnTo>
                    <a:pt x="484" y="21"/>
                  </a:lnTo>
                  <a:lnTo>
                    <a:pt x="518" y="21"/>
                  </a:lnTo>
                  <a:lnTo>
                    <a:pt x="533" y="10"/>
                  </a:lnTo>
                  <a:lnTo>
                    <a:pt x="549" y="8"/>
                  </a:lnTo>
                  <a:lnTo>
                    <a:pt x="565" y="5"/>
                  </a:lnTo>
                  <a:lnTo>
                    <a:pt x="583" y="5"/>
                  </a:lnTo>
                  <a:lnTo>
                    <a:pt x="601" y="5"/>
                  </a:lnTo>
                  <a:lnTo>
                    <a:pt x="622" y="5"/>
                  </a:lnTo>
                  <a:lnTo>
                    <a:pt x="638" y="5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2" name="Freeform 91"/>
            <p:cNvSpPr>
              <a:spLocks/>
            </p:cNvSpPr>
            <p:nvPr/>
          </p:nvSpPr>
          <p:spPr bwMode="auto">
            <a:xfrm>
              <a:off x="587375" y="3890963"/>
              <a:ext cx="331788" cy="207963"/>
            </a:xfrm>
            <a:custGeom>
              <a:avLst/>
              <a:gdLst>
                <a:gd name="T0" fmla="*/ 461190146 w 209"/>
                <a:gd name="T1" fmla="*/ 98287103 h 131"/>
                <a:gd name="T2" fmla="*/ 486391739 w 209"/>
                <a:gd name="T3" fmla="*/ 151209718 h 131"/>
                <a:gd name="T4" fmla="*/ 506553014 w 209"/>
                <a:gd name="T5" fmla="*/ 209174267 h 131"/>
                <a:gd name="T6" fmla="*/ 519153017 w 209"/>
                <a:gd name="T7" fmla="*/ 269658134 h 131"/>
                <a:gd name="T8" fmla="*/ 526714288 w 209"/>
                <a:gd name="T9" fmla="*/ 330142002 h 131"/>
                <a:gd name="T10" fmla="*/ 493951424 w 209"/>
                <a:gd name="T11" fmla="*/ 315021035 h 131"/>
                <a:gd name="T12" fmla="*/ 453628875 w 209"/>
                <a:gd name="T13" fmla="*/ 302419435 h 131"/>
                <a:gd name="T14" fmla="*/ 420867597 w 209"/>
                <a:gd name="T15" fmla="*/ 282258146 h 131"/>
                <a:gd name="T16" fmla="*/ 388104633 w 209"/>
                <a:gd name="T17" fmla="*/ 257056535 h 131"/>
                <a:gd name="T18" fmla="*/ 355343356 w 209"/>
                <a:gd name="T19" fmla="*/ 236895246 h 131"/>
                <a:gd name="T20" fmla="*/ 322580491 w 209"/>
                <a:gd name="T21" fmla="*/ 209174267 h 131"/>
                <a:gd name="T22" fmla="*/ 289819214 w 209"/>
                <a:gd name="T23" fmla="*/ 183972606 h 131"/>
                <a:gd name="T24" fmla="*/ 257056349 w 209"/>
                <a:gd name="T25" fmla="*/ 163811317 h 131"/>
                <a:gd name="T26" fmla="*/ 221774119 w 209"/>
                <a:gd name="T27" fmla="*/ 151209718 h 131"/>
                <a:gd name="T28" fmla="*/ 189012792 w 209"/>
                <a:gd name="T29" fmla="*/ 138609706 h 131"/>
                <a:gd name="T30" fmla="*/ 151209608 w 209"/>
                <a:gd name="T31" fmla="*/ 118448417 h 131"/>
                <a:gd name="T32" fmla="*/ 118448331 w 209"/>
                <a:gd name="T33" fmla="*/ 90725826 h 131"/>
                <a:gd name="T34" fmla="*/ 85685441 w 209"/>
                <a:gd name="T35" fmla="*/ 73085491 h 131"/>
                <a:gd name="T36" fmla="*/ 57964483 w 209"/>
                <a:gd name="T37" fmla="*/ 45362913 h 131"/>
                <a:gd name="T38" fmla="*/ 25201599 w 209"/>
                <a:gd name="T39" fmla="*/ 20161295 h 131"/>
                <a:gd name="T40" fmla="*/ 0 w 209"/>
                <a:gd name="T41" fmla="*/ 0 h 131"/>
                <a:gd name="T42" fmla="*/ 57964483 w 209"/>
                <a:gd name="T43" fmla="*/ 12601603 h 131"/>
                <a:gd name="T44" fmla="*/ 118448331 w 209"/>
                <a:gd name="T45" fmla="*/ 20161295 h 131"/>
                <a:gd name="T46" fmla="*/ 176411201 w 209"/>
                <a:gd name="T47" fmla="*/ 25201618 h 131"/>
                <a:gd name="T48" fmla="*/ 241935393 w 209"/>
                <a:gd name="T49" fmla="*/ 37803223 h 131"/>
                <a:gd name="T50" fmla="*/ 294859532 w 209"/>
                <a:gd name="T51" fmla="*/ 45362913 h 131"/>
                <a:gd name="T52" fmla="*/ 355343356 w 209"/>
                <a:gd name="T53" fmla="*/ 57964525 h 131"/>
                <a:gd name="T54" fmla="*/ 408265908 w 209"/>
                <a:gd name="T55" fmla="*/ 78125814 h 131"/>
                <a:gd name="T56" fmla="*/ 461190146 w 209"/>
                <a:gd name="T57" fmla="*/ 98287103 h 1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9"/>
                <a:gd name="T88" fmla="*/ 0 h 131"/>
                <a:gd name="T89" fmla="*/ 209 w 209"/>
                <a:gd name="T90" fmla="*/ 131 h 1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9" h="131">
                  <a:moveTo>
                    <a:pt x="183" y="39"/>
                  </a:moveTo>
                  <a:lnTo>
                    <a:pt x="193" y="60"/>
                  </a:lnTo>
                  <a:lnTo>
                    <a:pt x="201" y="83"/>
                  </a:lnTo>
                  <a:lnTo>
                    <a:pt x="206" y="107"/>
                  </a:lnTo>
                  <a:lnTo>
                    <a:pt x="209" y="131"/>
                  </a:lnTo>
                  <a:lnTo>
                    <a:pt x="196" y="125"/>
                  </a:lnTo>
                  <a:lnTo>
                    <a:pt x="180" y="120"/>
                  </a:lnTo>
                  <a:lnTo>
                    <a:pt x="167" y="112"/>
                  </a:lnTo>
                  <a:lnTo>
                    <a:pt x="154" y="102"/>
                  </a:lnTo>
                  <a:lnTo>
                    <a:pt x="141" y="94"/>
                  </a:lnTo>
                  <a:lnTo>
                    <a:pt x="128" y="83"/>
                  </a:lnTo>
                  <a:lnTo>
                    <a:pt x="115" y="73"/>
                  </a:lnTo>
                  <a:lnTo>
                    <a:pt x="102" y="65"/>
                  </a:lnTo>
                  <a:lnTo>
                    <a:pt x="88" y="60"/>
                  </a:lnTo>
                  <a:lnTo>
                    <a:pt x="75" y="55"/>
                  </a:lnTo>
                  <a:lnTo>
                    <a:pt x="60" y="47"/>
                  </a:lnTo>
                  <a:lnTo>
                    <a:pt x="47" y="36"/>
                  </a:lnTo>
                  <a:lnTo>
                    <a:pt x="34" y="29"/>
                  </a:lnTo>
                  <a:lnTo>
                    <a:pt x="23" y="1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23" y="5"/>
                  </a:lnTo>
                  <a:lnTo>
                    <a:pt x="47" y="8"/>
                  </a:lnTo>
                  <a:lnTo>
                    <a:pt x="70" y="10"/>
                  </a:lnTo>
                  <a:lnTo>
                    <a:pt x="96" y="15"/>
                  </a:lnTo>
                  <a:lnTo>
                    <a:pt x="117" y="18"/>
                  </a:lnTo>
                  <a:lnTo>
                    <a:pt x="141" y="23"/>
                  </a:lnTo>
                  <a:lnTo>
                    <a:pt x="162" y="31"/>
                  </a:lnTo>
                  <a:lnTo>
                    <a:pt x="183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3" name="Freeform 92"/>
            <p:cNvSpPr>
              <a:spLocks/>
            </p:cNvSpPr>
            <p:nvPr/>
          </p:nvSpPr>
          <p:spPr bwMode="auto">
            <a:xfrm>
              <a:off x="1109663" y="3968750"/>
              <a:ext cx="381000" cy="158750"/>
            </a:xfrm>
            <a:custGeom>
              <a:avLst/>
              <a:gdLst>
                <a:gd name="T0" fmla="*/ 604837545 w 240"/>
                <a:gd name="T1" fmla="*/ 206652799 h 100"/>
                <a:gd name="T2" fmla="*/ 604837545 w 240"/>
                <a:gd name="T3" fmla="*/ 252015647 h 100"/>
                <a:gd name="T4" fmla="*/ 526713514 w 240"/>
                <a:gd name="T5" fmla="*/ 244455975 h 100"/>
                <a:gd name="T6" fmla="*/ 453628208 w 240"/>
                <a:gd name="T7" fmla="*/ 224294731 h 100"/>
                <a:gd name="T8" fmla="*/ 380544390 w 240"/>
                <a:gd name="T9" fmla="*/ 206652799 h 100"/>
                <a:gd name="T10" fmla="*/ 302418772 w 240"/>
                <a:gd name="T11" fmla="*/ 171370622 h 100"/>
                <a:gd name="T12" fmla="*/ 229335053 w 240"/>
                <a:gd name="T13" fmla="*/ 146169068 h 100"/>
                <a:gd name="T14" fmla="*/ 158769059 w 240"/>
                <a:gd name="T15" fmla="*/ 113407840 h 100"/>
                <a:gd name="T16" fmla="*/ 85685316 w 240"/>
                <a:gd name="T17" fmla="*/ 73083740 h 100"/>
                <a:gd name="T18" fmla="*/ 12601575 w 240"/>
                <a:gd name="T19" fmla="*/ 40322500 h 100"/>
                <a:gd name="T20" fmla="*/ 0 w 240"/>
                <a:gd name="T21" fmla="*/ 0 h 100"/>
                <a:gd name="T22" fmla="*/ 73085331 w 240"/>
                <a:gd name="T23" fmla="*/ 35282189 h 100"/>
                <a:gd name="T24" fmla="*/ 151209386 w 240"/>
                <a:gd name="T25" fmla="*/ 60483756 h 100"/>
                <a:gd name="T26" fmla="*/ 224294742 w 240"/>
                <a:gd name="T27" fmla="*/ 85685311 h 100"/>
                <a:gd name="T28" fmla="*/ 302418772 w 240"/>
                <a:gd name="T29" fmla="*/ 105846580 h 100"/>
                <a:gd name="T30" fmla="*/ 380544390 w 240"/>
                <a:gd name="T31" fmla="*/ 126007824 h 100"/>
                <a:gd name="T32" fmla="*/ 453628208 w 240"/>
                <a:gd name="T33" fmla="*/ 153728740 h 100"/>
                <a:gd name="T34" fmla="*/ 534273188 w 240"/>
                <a:gd name="T35" fmla="*/ 178931883 h 100"/>
                <a:gd name="T36" fmla="*/ 604837545 w 240"/>
                <a:gd name="T37" fmla="*/ 206652799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0"/>
                <a:gd name="T58" fmla="*/ 0 h 100"/>
                <a:gd name="T59" fmla="*/ 240 w 240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0" h="100">
                  <a:moveTo>
                    <a:pt x="240" y="82"/>
                  </a:moveTo>
                  <a:lnTo>
                    <a:pt x="240" y="100"/>
                  </a:lnTo>
                  <a:lnTo>
                    <a:pt x="209" y="97"/>
                  </a:lnTo>
                  <a:lnTo>
                    <a:pt x="180" y="89"/>
                  </a:lnTo>
                  <a:lnTo>
                    <a:pt x="151" y="82"/>
                  </a:lnTo>
                  <a:lnTo>
                    <a:pt x="120" y="68"/>
                  </a:lnTo>
                  <a:lnTo>
                    <a:pt x="91" y="58"/>
                  </a:lnTo>
                  <a:lnTo>
                    <a:pt x="63" y="45"/>
                  </a:lnTo>
                  <a:lnTo>
                    <a:pt x="34" y="29"/>
                  </a:lnTo>
                  <a:lnTo>
                    <a:pt x="5" y="16"/>
                  </a:lnTo>
                  <a:lnTo>
                    <a:pt x="0" y="0"/>
                  </a:lnTo>
                  <a:lnTo>
                    <a:pt x="29" y="14"/>
                  </a:lnTo>
                  <a:lnTo>
                    <a:pt x="60" y="24"/>
                  </a:lnTo>
                  <a:lnTo>
                    <a:pt x="89" y="34"/>
                  </a:lnTo>
                  <a:lnTo>
                    <a:pt x="120" y="42"/>
                  </a:lnTo>
                  <a:lnTo>
                    <a:pt x="151" y="50"/>
                  </a:lnTo>
                  <a:lnTo>
                    <a:pt x="180" y="61"/>
                  </a:lnTo>
                  <a:lnTo>
                    <a:pt x="212" y="71"/>
                  </a:lnTo>
                  <a:lnTo>
                    <a:pt x="240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4" name="Freeform 94"/>
            <p:cNvSpPr>
              <a:spLocks/>
            </p:cNvSpPr>
            <p:nvPr/>
          </p:nvSpPr>
          <p:spPr bwMode="auto">
            <a:xfrm>
              <a:off x="6535738" y="4044950"/>
              <a:ext cx="381000" cy="219075"/>
            </a:xfrm>
            <a:custGeom>
              <a:avLst/>
              <a:gdLst>
                <a:gd name="T0" fmla="*/ 604837545 w 240"/>
                <a:gd name="T1" fmla="*/ 0 h 138"/>
                <a:gd name="T2" fmla="*/ 544353810 w 240"/>
                <a:gd name="T3" fmla="*/ 57962799 h 138"/>
                <a:gd name="T4" fmla="*/ 478829764 w 240"/>
                <a:gd name="T5" fmla="*/ 103325592 h 138"/>
                <a:gd name="T6" fmla="*/ 408265308 w 240"/>
                <a:gd name="T7" fmla="*/ 136088427 h 138"/>
                <a:gd name="T8" fmla="*/ 335181589 w 240"/>
                <a:gd name="T9" fmla="*/ 171370599 h 138"/>
                <a:gd name="T10" fmla="*/ 262096283 w 240"/>
                <a:gd name="T11" fmla="*/ 204131822 h 138"/>
                <a:gd name="T12" fmla="*/ 189012514 w 240"/>
                <a:gd name="T13" fmla="*/ 236894682 h 138"/>
                <a:gd name="T14" fmla="*/ 123488468 w 240"/>
                <a:gd name="T15" fmla="*/ 274696215 h 138"/>
                <a:gd name="T16" fmla="*/ 65524071 w 240"/>
                <a:gd name="T17" fmla="*/ 335181526 h 138"/>
                <a:gd name="T18" fmla="*/ 0 w 240"/>
                <a:gd name="T19" fmla="*/ 347781508 h 138"/>
                <a:gd name="T20" fmla="*/ 12601575 w 240"/>
                <a:gd name="T21" fmla="*/ 196572150 h 138"/>
                <a:gd name="T22" fmla="*/ 85685316 w 240"/>
                <a:gd name="T23" fmla="*/ 163810927 h 138"/>
                <a:gd name="T24" fmla="*/ 156249697 w 240"/>
                <a:gd name="T25" fmla="*/ 131048117 h 138"/>
                <a:gd name="T26" fmla="*/ 229335053 w 240"/>
                <a:gd name="T27" fmla="*/ 110886876 h 138"/>
                <a:gd name="T28" fmla="*/ 302418772 w 240"/>
                <a:gd name="T29" fmla="*/ 85685299 h 138"/>
                <a:gd name="T30" fmla="*/ 380544390 w 240"/>
                <a:gd name="T31" fmla="*/ 65524058 h 138"/>
                <a:gd name="T32" fmla="*/ 453628208 w 240"/>
                <a:gd name="T33" fmla="*/ 45362805 h 138"/>
                <a:gd name="T34" fmla="*/ 531753826 w 240"/>
                <a:gd name="T35" fmla="*/ 25201558 h 138"/>
                <a:gd name="T36" fmla="*/ 604837545 w 240"/>
                <a:gd name="T37" fmla="*/ 0 h 1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0"/>
                <a:gd name="T58" fmla="*/ 0 h 138"/>
                <a:gd name="T59" fmla="*/ 240 w 240"/>
                <a:gd name="T60" fmla="*/ 138 h 1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0" h="138">
                  <a:moveTo>
                    <a:pt x="240" y="0"/>
                  </a:moveTo>
                  <a:lnTo>
                    <a:pt x="216" y="23"/>
                  </a:lnTo>
                  <a:lnTo>
                    <a:pt x="190" y="41"/>
                  </a:lnTo>
                  <a:lnTo>
                    <a:pt x="162" y="54"/>
                  </a:lnTo>
                  <a:lnTo>
                    <a:pt x="133" y="68"/>
                  </a:lnTo>
                  <a:lnTo>
                    <a:pt x="104" y="81"/>
                  </a:lnTo>
                  <a:lnTo>
                    <a:pt x="75" y="94"/>
                  </a:lnTo>
                  <a:lnTo>
                    <a:pt x="49" y="109"/>
                  </a:lnTo>
                  <a:lnTo>
                    <a:pt x="26" y="133"/>
                  </a:lnTo>
                  <a:lnTo>
                    <a:pt x="0" y="138"/>
                  </a:lnTo>
                  <a:lnTo>
                    <a:pt x="5" y="78"/>
                  </a:lnTo>
                  <a:lnTo>
                    <a:pt x="34" y="65"/>
                  </a:lnTo>
                  <a:lnTo>
                    <a:pt x="62" y="52"/>
                  </a:lnTo>
                  <a:lnTo>
                    <a:pt x="91" y="44"/>
                  </a:lnTo>
                  <a:lnTo>
                    <a:pt x="120" y="34"/>
                  </a:lnTo>
                  <a:lnTo>
                    <a:pt x="151" y="26"/>
                  </a:lnTo>
                  <a:lnTo>
                    <a:pt x="180" y="18"/>
                  </a:lnTo>
                  <a:lnTo>
                    <a:pt x="211" y="1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5" name="Freeform 95"/>
            <p:cNvSpPr>
              <a:spLocks/>
            </p:cNvSpPr>
            <p:nvPr/>
          </p:nvSpPr>
          <p:spPr bwMode="auto">
            <a:xfrm>
              <a:off x="1574800" y="4098925"/>
              <a:ext cx="4271963" cy="1614488"/>
            </a:xfrm>
            <a:custGeom>
              <a:avLst/>
              <a:gdLst>
                <a:gd name="T0" fmla="*/ 262096285 w 2691"/>
                <a:gd name="T1" fmla="*/ 289818882 h 1017"/>
                <a:gd name="T2" fmla="*/ 526713519 w 2691"/>
                <a:gd name="T3" fmla="*/ 637600568 h 1017"/>
                <a:gd name="T4" fmla="*/ 776208133 w 2691"/>
                <a:gd name="T5" fmla="*/ 617439316 h 1017"/>
                <a:gd name="T6" fmla="*/ 985382042 w 2691"/>
                <a:gd name="T7" fmla="*/ 466229931 h 1017"/>
                <a:gd name="T8" fmla="*/ 1217236360 w 2691"/>
                <a:gd name="T9" fmla="*/ 612399004 h 1017"/>
                <a:gd name="T10" fmla="*/ 1388606943 w 2691"/>
                <a:gd name="T11" fmla="*/ 980342040 h 1017"/>
                <a:gd name="T12" fmla="*/ 1650703129 w 2691"/>
                <a:gd name="T13" fmla="*/ 1045866107 h 1017"/>
                <a:gd name="T14" fmla="*/ 1960681874 w 2691"/>
                <a:gd name="T15" fmla="*/ 808971205 h 1017"/>
                <a:gd name="T16" fmla="*/ 2147483647 w 2691"/>
                <a:gd name="T17" fmla="*/ 763608389 h 1017"/>
                <a:gd name="T18" fmla="*/ 2147483647 w 2691"/>
                <a:gd name="T19" fmla="*/ 1000503292 h 1017"/>
                <a:gd name="T20" fmla="*/ 2147483647 w 2691"/>
                <a:gd name="T21" fmla="*/ 1363405817 h 1017"/>
                <a:gd name="T22" fmla="*/ 2147483647 w 2691"/>
                <a:gd name="T23" fmla="*/ 841732643 h 1017"/>
                <a:gd name="T24" fmla="*/ 2147483647 w 2691"/>
                <a:gd name="T25" fmla="*/ 869455157 h 1017"/>
                <a:gd name="T26" fmla="*/ 2147483647 w 2691"/>
                <a:gd name="T27" fmla="*/ 1000503292 h 1017"/>
                <a:gd name="T28" fmla="*/ 2147483647 w 2691"/>
                <a:gd name="T29" fmla="*/ 1290320487 h 1017"/>
                <a:gd name="T30" fmla="*/ 2147483647 w 2691"/>
                <a:gd name="T31" fmla="*/ 1383567068 h 1017"/>
                <a:gd name="T32" fmla="*/ 2147483647 w 2691"/>
                <a:gd name="T33" fmla="*/ 922377649 h 1017"/>
                <a:gd name="T34" fmla="*/ 2147483647 w 2691"/>
                <a:gd name="T35" fmla="*/ 637600568 h 1017"/>
                <a:gd name="T36" fmla="*/ 2147483647 w 2691"/>
                <a:gd name="T37" fmla="*/ 914817973 h 1017"/>
                <a:gd name="T38" fmla="*/ 2147483647 w 2691"/>
                <a:gd name="T39" fmla="*/ 1184473917 h 1017"/>
                <a:gd name="T40" fmla="*/ 2147483647 w 2691"/>
                <a:gd name="T41" fmla="*/ 768648702 h 1017"/>
                <a:gd name="T42" fmla="*/ 2147483647 w 2691"/>
                <a:gd name="T43" fmla="*/ 355342949 h 1017"/>
                <a:gd name="T44" fmla="*/ 2147483647 w 2691"/>
                <a:gd name="T45" fmla="*/ 564515238 h 1017"/>
                <a:gd name="T46" fmla="*/ 2147483647 w 2691"/>
                <a:gd name="T47" fmla="*/ 869455157 h 1017"/>
                <a:gd name="T48" fmla="*/ 2147483647 w 2691"/>
                <a:gd name="T49" fmla="*/ 441028367 h 1017"/>
                <a:gd name="T50" fmla="*/ 2147483647 w 2691"/>
                <a:gd name="T51" fmla="*/ 947579213 h 1017"/>
                <a:gd name="T52" fmla="*/ 2147483647 w 2691"/>
                <a:gd name="T53" fmla="*/ 1441529872 h 1017"/>
                <a:gd name="T54" fmla="*/ 2147483647 w 2691"/>
                <a:gd name="T55" fmla="*/ 1587698945 h 1017"/>
                <a:gd name="T56" fmla="*/ 2147483647 w 2691"/>
                <a:gd name="T57" fmla="*/ 1428929884 h 1017"/>
                <a:gd name="T58" fmla="*/ 2147483647 w 2691"/>
                <a:gd name="T59" fmla="*/ 1600300521 h 1017"/>
                <a:gd name="T60" fmla="*/ 2147483647 w 2691"/>
                <a:gd name="T61" fmla="*/ 2028727510 h 1017"/>
                <a:gd name="T62" fmla="*/ 2147483647 w 2691"/>
                <a:gd name="T63" fmla="*/ 2127012817 h 1017"/>
                <a:gd name="T64" fmla="*/ 2147483647 w 2691"/>
                <a:gd name="T65" fmla="*/ 1844755297 h 1017"/>
                <a:gd name="T66" fmla="*/ 2147483647 w 2691"/>
                <a:gd name="T67" fmla="*/ 1625502085 h 1017"/>
                <a:gd name="T68" fmla="*/ 2147483647 w 2691"/>
                <a:gd name="T69" fmla="*/ 1706147488 h 1017"/>
                <a:gd name="T70" fmla="*/ 2147483647 w 2691"/>
                <a:gd name="T71" fmla="*/ 1955642180 h 1017"/>
                <a:gd name="T72" fmla="*/ 2147483647 w 2691"/>
                <a:gd name="T73" fmla="*/ 2147483647 h 1017"/>
                <a:gd name="T74" fmla="*/ 2147483647 w 2691"/>
                <a:gd name="T75" fmla="*/ 2147483647 h 1017"/>
                <a:gd name="T76" fmla="*/ 2147483647 w 2691"/>
                <a:gd name="T77" fmla="*/ 2147483647 h 1017"/>
                <a:gd name="T78" fmla="*/ 2147483647 w 2691"/>
                <a:gd name="T79" fmla="*/ 2094251577 h 1017"/>
                <a:gd name="T80" fmla="*/ 2147483647 w 2691"/>
                <a:gd name="T81" fmla="*/ 1897679376 h 1017"/>
                <a:gd name="T82" fmla="*/ 2147483647 w 2691"/>
                <a:gd name="T83" fmla="*/ 2147483647 h 1017"/>
                <a:gd name="T84" fmla="*/ 2147483647 w 2691"/>
                <a:gd name="T85" fmla="*/ 2147483647 h 1017"/>
                <a:gd name="T86" fmla="*/ 2147483647 w 2691"/>
                <a:gd name="T87" fmla="*/ 2147483647 h 1017"/>
                <a:gd name="T88" fmla="*/ 2147483647 w 2691"/>
                <a:gd name="T89" fmla="*/ 2134574080 h 1017"/>
                <a:gd name="T90" fmla="*/ 2147483647 w 2691"/>
                <a:gd name="T91" fmla="*/ 1877518124 h 1017"/>
                <a:gd name="T92" fmla="*/ 1988404380 w 2691"/>
                <a:gd name="T93" fmla="*/ 1678424973 h 1017"/>
                <a:gd name="T94" fmla="*/ 1711187261 w 2691"/>
                <a:gd name="T95" fmla="*/ 1968243756 h 1017"/>
                <a:gd name="T96" fmla="*/ 1413808499 w 2691"/>
                <a:gd name="T97" fmla="*/ 2147483647 h 1017"/>
                <a:gd name="T98" fmla="*/ 1123989808 w 2691"/>
                <a:gd name="T99" fmla="*/ 1738908727 h 1017"/>
                <a:gd name="T100" fmla="*/ 788809705 w 2691"/>
                <a:gd name="T101" fmla="*/ 1277720498 h 1017"/>
                <a:gd name="T102" fmla="*/ 604837550 w 2691"/>
                <a:gd name="T103" fmla="*/ 1396167057 h 1017"/>
                <a:gd name="T104" fmla="*/ 425907294 w 2691"/>
                <a:gd name="T105" fmla="*/ 1474292700 h 1017"/>
                <a:gd name="T106" fmla="*/ 183972204 w 2691"/>
                <a:gd name="T107" fmla="*/ 756047126 h 1017"/>
                <a:gd name="T108" fmla="*/ 0 w 2691"/>
                <a:gd name="T109" fmla="*/ 17641895 h 1017"/>
                <a:gd name="T110" fmla="*/ 78125643 w 2691"/>
                <a:gd name="T111" fmla="*/ 17641895 h 10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691"/>
                <a:gd name="T169" fmla="*/ 0 h 1017"/>
                <a:gd name="T170" fmla="*/ 2691 w 2691"/>
                <a:gd name="T171" fmla="*/ 1017 h 101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691" h="1017">
                  <a:moveTo>
                    <a:pt x="31" y="7"/>
                  </a:moveTo>
                  <a:lnTo>
                    <a:pt x="54" y="44"/>
                  </a:lnTo>
                  <a:lnTo>
                    <a:pt x="81" y="78"/>
                  </a:lnTo>
                  <a:lnTo>
                    <a:pt x="104" y="115"/>
                  </a:lnTo>
                  <a:lnTo>
                    <a:pt x="128" y="151"/>
                  </a:lnTo>
                  <a:lnTo>
                    <a:pt x="154" y="185"/>
                  </a:lnTo>
                  <a:lnTo>
                    <a:pt x="182" y="219"/>
                  </a:lnTo>
                  <a:lnTo>
                    <a:pt x="209" y="253"/>
                  </a:lnTo>
                  <a:lnTo>
                    <a:pt x="240" y="285"/>
                  </a:lnTo>
                  <a:lnTo>
                    <a:pt x="263" y="271"/>
                  </a:lnTo>
                  <a:lnTo>
                    <a:pt x="284" y="261"/>
                  </a:lnTo>
                  <a:lnTo>
                    <a:pt x="308" y="245"/>
                  </a:lnTo>
                  <a:lnTo>
                    <a:pt x="329" y="232"/>
                  </a:lnTo>
                  <a:lnTo>
                    <a:pt x="350" y="217"/>
                  </a:lnTo>
                  <a:lnTo>
                    <a:pt x="371" y="201"/>
                  </a:lnTo>
                  <a:lnTo>
                    <a:pt x="391" y="185"/>
                  </a:lnTo>
                  <a:lnTo>
                    <a:pt x="410" y="167"/>
                  </a:lnTo>
                  <a:lnTo>
                    <a:pt x="446" y="172"/>
                  </a:lnTo>
                  <a:lnTo>
                    <a:pt x="465" y="209"/>
                  </a:lnTo>
                  <a:lnTo>
                    <a:pt x="483" y="243"/>
                  </a:lnTo>
                  <a:lnTo>
                    <a:pt x="499" y="279"/>
                  </a:lnTo>
                  <a:lnTo>
                    <a:pt x="514" y="316"/>
                  </a:lnTo>
                  <a:lnTo>
                    <a:pt x="533" y="353"/>
                  </a:lnTo>
                  <a:lnTo>
                    <a:pt x="551" y="389"/>
                  </a:lnTo>
                  <a:lnTo>
                    <a:pt x="569" y="426"/>
                  </a:lnTo>
                  <a:lnTo>
                    <a:pt x="590" y="460"/>
                  </a:lnTo>
                  <a:lnTo>
                    <a:pt x="624" y="439"/>
                  </a:lnTo>
                  <a:lnTo>
                    <a:pt x="655" y="415"/>
                  </a:lnTo>
                  <a:lnTo>
                    <a:pt x="687" y="392"/>
                  </a:lnTo>
                  <a:lnTo>
                    <a:pt x="718" y="368"/>
                  </a:lnTo>
                  <a:lnTo>
                    <a:pt x="747" y="342"/>
                  </a:lnTo>
                  <a:lnTo>
                    <a:pt x="778" y="321"/>
                  </a:lnTo>
                  <a:lnTo>
                    <a:pt x="810" y="300"/>
                  </a:lnTo>
                  <a:lnTo>
                    <a:pt x="844" y="285"/>
                  </a:lnTo>
                  <a:lnTo>
                    <a:pt x="864" y="290"/>
                  </a:lnTo>
                  <a:lnTo>
                    <a:pt x="875" y="303"/>
                  </a:lnTo>
                  <a:lnTo>
                    <a:pt x="883" y="321"/>
                  </a:lnTo>
                  <a:lnTo>
                    <a:pt x="898" y="334"/>
                  </a:lnTo>
                  <a:lnTo>
                    <a:pt x="935" y="363"/>
                  </a:lnTo>
                  <a:lnTo>
                    <a:pt x="969" y="397"/>
                  </a:lnTo>
                  <a:lnTo>
                    <a:pt x="998" y="434"/>
                  </a:lnTo>
                  <a:lnTo>
                    <a:pt x="1026" y="470"/>
                  </a:lnTo>
                  <a:lnTo>
                    <a:pt x="1055" y="507"/>
                  </a:lnTo>
                  <a:lnTo>
                    <a:pt x="1087" y="541"/>
                  </a:lnTo>
                  <a:lnTo>
                    <a:pt x="1118" y="575"/>
                  </a:lnTo>
                  <a:lnTo>
                    <a:pt x="1154" y="604"/>
                  </a:lnTo>
                  <a:lnTo>
                    <a:pt x="1170" y="598"/>
                  </a:lnTo>
                  <a:lnTo>
                    <a:pt x="1377" y="334"/>
                  </a:lnTo>
                  <a:lnTo>
                    <a:pt x="1392" y="329"/>
                  </a:lnTo>
                  <a:lnTo>
                    <a:pt x="1408" y="329"/>
                  </a:lnTo>
                  <a:lnTo>
                    <a:pt x="1418" y="337"/>
                  </a:lnTo>
                  <a:lnTo>
                    <a:pt x="1429" y="345"/>
                  </a:lnTo>
                  <a:lnTo>
                    <a:pt x="1439" y="358"/>
                  </a:lnTo>
                  <a:lnTo>
                    <a:pt x="1447" y="371"/>
                  </a:lnTo>
                  <a:lnTo>
                    <a:pt x="1455" y="384"/>
                  </a:lnTo>
                  <a:lnTo>
                    <a:pt x="1463" y="397"/>
                  </a:lnTo>
                  <a:lnTo>
                    <a:pt x="1468" y="428"/>
                  </a:lnTo>
                  <a:lnTo>
                    <a:pt x="1484" y="455"/>
                  </a:lnTo>
                  <a:lnTo>
                    <a:pt x="1502" y="481"/>
                  </a:lnTo>
                  <a:lnTo>
                    <a:pt x="1512" y="512"/>
                  </a:lnTo>
                  <a:lnTo>
                    <a:pt x="1591" y="643"/>
                  </a:lnTo>
                  <a:lnTo>
                    <a:pt x="1606" y="640"/>
                  </a:lnTo>
                  <a:lnTo>
                    <a:pt x="1630" y="593"/>
                  </a:lnTo>
                  <a:lnTo>
                    <a:pt x="1656" y="549"/>
                  </a:lnTo>
                  <a:lnTo>
                    <a:pt x="1682" y="504"/>
                  </a:lnTo>
                  <a:lnTo>
                    <a:pt x="1711" y="457"/>
                  </a:lnTo>
                  <a:lnTo>
                    <a:pt x="1735" y="413"/>
                  </a:lnTo>
                  <a:lnTo>
                    <a:pt x="1758" y="366"/>
                  </a:lnTo>
                  <a:lnTo>
                    <a:pt x="1776" y="319"/>
                  </a:lnTo>
                  <a:lnTo>
                    <a:pt x="1792" y="269"/>
                  </a:lnTo>
                  <a:lnTo>
                    <a:pt x="1792" y="253"/>
                  </a:lnTo>
                  <a:lnTo>
                    <a:pt x="1829" y="253"/>
                  </a:lnTo>
                  <a:lnTo>
                    <a:pt x="1865" y="274"/>
                  </a:lnTo>
                  <a:lnTo>
                    <a:pt x="1899" y="303"/>
                  </a:lnTo>
                  <a:lnTo>
                    <a:pt x="1933" y="332"/>
                  </a:lnTo>
                  <a:lnTo>
                    <a:pt x="1964" y="363"/>
                  </a:lnTo>
                  <a:lnTo>
                    <a:pt x="1998" y="394"/>
                  </a:lnTo>
                  <a:lnTo>
                    <a:pt x="2032" y="426"/>
                  </a:lnTo>
                  <a:lnTo>
                    <a:pt x="2069" y="449"/>
                  </a:lnTo>
                  <a:lnTo>
                    <a:pt x="2106" y="470"/>
                  </a:lnTo>
                  <a:lnTo>
                    <a:pt x="2124" y="428"/>
                  </a:lnTo>
                  <a:lnTo>
                    <a:pt x="2142" y="387"/>
                  </a:lnTo>
                  <a:lnTo>
                    <a:pt x="2158" y="345"/>
                  </a:lnTo>
                  <a:lnTo>
                    <a:pt x="2173" y="305"/>
                  </a:lnTo>
                  <a:lnTo>
                    <a:pt x="2192" y="264"/>
                  </a:lnTo>
                  <a:lnTo>
                    <a:pt x="2210" y="222"/>
                  </a:lnTo>
                  <a:lnTo>
                    <a:pt x="2228" y="180"/>
                  </a:lnTo>
                  <a:lnTo>
                    <a:pt x="2249" y="141"/>
                  </a:lnTo>
                  <a:lnTo>
                    <a:pt x="2275" y="151"/>
                  </a:lnTo>
                  <a:lnTo>
                    <a:pt x="2291" y="172"/>
                  </a:lnTo>
                  <a:lnTo>
                    <a:pt x="2304" y="198"/>
                  </a:lnTo>
                  <a:lnTo>
                    <a:pt x="2317" y="224"/>
                  </a:lnTo>
                  <a:lnTo>
                    <a:pt x="2335" y="256"/>
                  </a:lnTo>
                  <a:lnTo>
                    <a:pt x="2349" y="287"/>
                  </a:lnTo>
                  <a:lnTo>
                    <a:pt x="2367" y="316"/>
                  </a:lnTo>
                  <a:lnTo>
                    <a:pt x="2393" y="345"/>
                  </a:lnTo>
                  <a:lnTo>
                    <a:pt x="2456" y="311"/>
                  </a:lnTo>
                  <a:lnTo>
                    <a:pt x="2691" y="78"/>
                  </a:lnTo>
                  <a:lnTo>
                    <a:pt x="2688" y="128"/>
                  </a:lnTo>
                  <a:lnTo>
                    <a:pt x="2667" y="175"/>
                  </a:lnTo>
                  <a:lnTo>
                    <a:pt x="2644" y="224"/>
                  </a:lnTo>
                  <a:lnTo>
                    <a:pt x="2626" y="274"/>
                  </a:lnTo>
                  <a:lnTo>
                    <a:pt x="2610" y="324"/>
                  </a:lnTo>
                  <a:lnTo>
                    <a:pt x="2597" y="376"/>
                  </a:lnTo>
                  <a:lnTo>
                    <a:pt x="2581" y="428"/>
                  </a:lnTo>
                  <a:lnTo>
                    <a:pt x="2565" y="478"/>
                  </a:lnTo>
                  <a:lnTo>
                    <a:pt x="2545" y="528"/>
                  </a:lnTo>
                  <a:lnTo>
                    <a:pt x="2521" y="572"/>
                  </a:lnTo>
                  <a:lnTo>
                    <a:pt x="2490" y="617"/>
                  </a:lnTo>
                  <a:lnTo>
                    <a:pt x="2450" y="656"/>
                  </a:lnTo>
                  <a:lnTo>
                    <a:pt x="2430" y="645"/>
                  </a:lnTo>
                  <a:lnTo>
                    <a:pt x="2409" y="630"/>
                  </a:lnTo>
                  <a:lnTo>
                    <a:pt x="2390" y="614"/>
                  </a:lnTo>
                  <a:lnTo>
                    <a:pt x="2372" y="598"/>
                  </a:lnTo>
                  <a:lnTo>
                    <a:pt x="2351" y="583"/>
                  </a:lnTo>
                  <a:lnTo>
                    <a:pt x="2333" y="567"/>
                  </a:lnTo>
                  <a:lnTo>
                    <a:pt x="2312" y="556"/>
                  </a:lnTo>
                  <a:lnTo>
                    <a:pt x="2291" y="551"/>
                  </a:lnTo>
                  <a:lnTo>
                    <a:pt x="2262" y="593"/>
                  </a:lnTo>
                  <a:lnTo>
                    <a:pt x="2236" y="635"/>
                  </a:lnTo>
                  <a:lnTo>
                    <a:pt x="2213" y="677"/>
                  </a:lnTo>
                  <a:lnTo>
                    <a:pt x="2189" y="721"/>
                  </a:lnTo>
                  <a:lnTo>
                    <a:pt x="2166" y="763"/>
                  </a:lnTo>
                  <a:lnTo>
                    <a:pt x="2140" y="805"/>
                  </a:lnTo>
                  <a:lnTo>
                    <a:pt x="2111" y="844"/>
                  </a:lnTo>
                  <a:lnTo>
                    <a:pt x="2079" y="883"/>
                  </a:lnTo>
                  <a:lnTo>
                    <a:pt x="2048" y="870"/>
                  </a:lnTo>
                  <a:lnTo>
                    <a:pt x="2030" y="844"/>
                  </a:lnTo>
                  <a:lnTo>
                    <a:pt x="2009" y="815"/>
                  </a:lnTo>
                  <a:lnTo>
                    <a:pt x="1991" y="787"/>
                  </a:lnTo>
                  <a:lnTo>
                    <a:pt x="1972" y="760"/>
                  </a:lnTo>
                  <a:lnTo>
                    <a:pt x="1954" y="732"/>
                  </a:lnTo>
                  <a:lnTo>
                    <a:pt x="1933" y="703"/>
                  </a:lnTo>
                  <a:lnTo>
                    <a:pt x="1912" y="677"/>
                  </a:lnTo>
                  <a:lnTo>
                    <a:pt x="1891" y="651"/>
                  </a:lnTo>
                  <a:lnTo>
                    <a:pt x="1873" y="645"/>
                  </a:lnTo>
                  <a:lnTo>
                    <a:pt x="1857" y="643"/>
                  </a:lnTo>
                  <a:lnTo>
                    <a:pt x="1839" y="645"/>
                  </a:lnTo>
                  <a:lnTo>
                    <a:pt x="1829" y="661"/>
                  </a:lnTo>
                  <a:lnTo>
                    <a:pt x="1813" y="677"/>
                  </a:lnTo>
                  <a:lnTo>
                    <a:pt x="1808" y="698"/>
                  </a:lnTo>
                  <a:lnTo>
                    <a:pt x="1802" y="719"/>
                  </a:lnTo>
                  <a:lnTo>
                    <a:pt x="1792" y="740"/>
                  </a:lnTo>
                  <a:lnTo>
                    <a:pt x="1776" y="776"/>
                  </a:lnTo>
                  <a:lnTo>
                    <a:pt x="1758" y="810"/>
                  </a:lnTo>
                  <a:lnTo>
                    <a:pt x="1740" y="844"/>
                  </a:lnTo>
                  <a:lnTo>
                    <a:pt x="1716" y="878"/>
                  </a:lnTo>
                  <a:lnTo>
                    <a:pt x="1693" y="909"/>
                  </a:lnTo>
                  <a:lnTo>
                    <a:pt x="1669" y="943"/>
                  </a:lnTo>
                  <a:lnTo>
                    <a:pt x="1646" y="977"/>
                  </a:lnTo>
                  <a:lnTo>
                    <a:pt x="1622" y="1011"/>
                  </a:lnTo>
                  <a:lnTo>
                    <a:pt x="1614" y="1014"/>
                  </a:lnTo>
                  <a:lnTo>
                    <a:pt x="1606" y="1017"/>
                  </a:lnTo>
                  <a:lnTo>
                    <a:pt x="1596" y="1014"/>
                  </a:lnTo>
                  <a:lnTo>
                    <a:pt x="1586" y="1014"/>
                  </a:lnTo>
                  <a:lnTo>
                    <a:pt x="1554" y="980"/>
                  </a:lnTo>
                  <a:lnTo>
                    <a:pt x="1528" y="943"/>
                  </a:lnTo>
                  <a:lnTo>
                    <a:pt x="1502" y="907"/>
                  </a:lnTo>
                  <a:lnTo>
                    <a:pt x="1478" y="868"/>
                  </a:lnTo>
                  <a:lnTo>
                    <a:pt x="1455" y="831"/>
                  </a:lnTo>
                  <a:lnTo>
                    <a:pt x="1429" y="792"/>
                  </a:lnTo>
                  <a:lnTo>
                    <a:pt x="1400" y="755"/>
                  </a:lnTo>
                  <a:lnTo>
                    <a:pt x="1369" y="721"/>
                  </a:lnTo>
                  <a:lnTo>
                    <a:pt x="1332" y="753"/>
                  </a:lnTo>
                  <a:lnTo>
                    <a:pt x="1298" y="787"/>
                  </a:lnTo>
                  <a:lnTo>
                    <a:pt x="1267" y="821"/>
                  </a:lnTo>
                  <a:lnTo>
                    <a:pt x="1235" y="857"/>
                  </a:lnTo>
                  <a:lnTo>
                    <a:pt x="1204" y="894"/>
                  </a:lnTo>
                  <a:lnTo>
                    <a:pt x="1175" y="933"/>
                  </a:lnTo>
                  <a:lnTo>
                    <a:pt x="1147" y="970"/>
                  </a:lnTo>
                  <a:lnTo>
                    <a:pt x="1118" y="1004"/>
                  </a:lnTo>
                  <a:lnTo>
                    <a:pt x="1094" y="996"/>
                  </a:lnTo>
                  <a:lnTo>
                    <a:pt x="1076" y="983"/>
                  </a:lnTo>
                  <a:lnTo>
                    <a:pt x="1060" y="967"/>
                  </a:lnTo>
                  <a:lnTo>
                    <a:pt x="1047" y="946"/>
                  </a:lnTo>
                  <a:lnTo>
                    <a:pt x="1034" y="925"/>
                  </a:lnTo>
                  <a:lnTo>
                    <a:pt x="1021" y="907"/>
                  </a:lnTo>
                  <a:lnTo>
                    <a:pt x="1003" y="886"/>
                  </a:lnTo>
                  <a:lnTo>
                    <a:pt x="982" y="870"/>
                  </a:lnTo>
                  <a:lnTo>
                    <a:pt x="958" y="847"/>
                  </a:lnTo>
                  <a:lnTo>
                    <a:pt x="935" y="823"/>
                  </a:lnTo>
                  <a:lnTo>
                    <a:pt x="914" y="797"/>
                  </a:lnTo>
                  <a:lnTo>
                    <a:pt x="891" y="771"/>
                  </a:lnTo>
                  <a:lnTo>
                    <a:pt x="870" y="745"/>
                  </a:lnTo>
                  <a:lnTo>
                    <a:pt x="849" y="719"/>
                  </a:lnTo>
                  <a:lnTo>
                    <a:pt x="828" y="692"/>
                  </a:lnTo>
                  <a:lnTo>
                    <a:pt x="807" y="666"/>
                  </a:lnTo>
                  <a:lnTo>
                    <a:pt x="789" y="666"/>
                  </a:lnTo>
                  <a:lnTo>
                    <a:pt x="760" y="692"/>
                  </a:lnTo>
                  <a:lnTo>
                    <a:pt x="731" y="721"/>
                  </a:lnTo>
                  <a:lnTo>
                    <a:pt x="705" y="750"/>
                  </a:lnTo>
                  <a:lnTo>
                    <a:pt x="679" y="781"/>
                  </a:lnTo>
                  <a:lnTo>
                    <a:pt x="650" y="813"/>
                  </a:lnTo>
                  <a:lnTo>
                    <a:pt x="624" y="839"/>
                  </a:lnTo>
                  <a:lnTo>
                    <a:pt x="593" y="865"/>
                  </a:lnTo>
                  <a:lnTo>
                    <a:pt x="561" y="883"/>
                  </a:lnTo>
                  <a:lnTo>
                    <a:pt x="527" y="836"/>
                  </a:lnTo>
                  <a:lnTo>
                    <a:pt x="499" y="789"/>
                  </a:lnTo>
                  <a:lnTo>
                    <a:pt x="472" y="740"/>
                  </a:lnTo>
                  <a:lnTo>
                    <a:pt x="446" y="690"/>
                  </a:lnTo>
                  <a:lnTo>
                    <a:pt x="418" y="643"/>
                  </a:lnTo>
                  <a:lnTo>
                    <a:pt x="386" y="596"/>
                  </a:lnTo>
                  <a:lnTo>
                    <a:pt x="352" y="551"/>
                  </a:lnTo>
                  <a:lnTo>
                    <a:pt x="313" y="507"/>
                  </a:lnTo>
                  <a:lnTo>
                    <a:pt x="292" y="509"/>
                  </a:lnTo>
                  <a:lnTo>
                    <a:pt x="271" y="522"/>
                  </a:lnTo>
                  <a:lnTo>
                    <a:pt x="256" y="538"/>
                  </a:lnTo>
                  <a:lnTo>
                    <a:pt x="240" y="554"/>
                  </a:lnTo>
                  <a:lnTo>
                    <a:pt x="224" y="572"/>
                  </a:lnTo>
                  <a:lnTo>
                    <a:pt x="209" y="583"/>
                  </a:lnTo>
                  <a:lnTo>
                    <a:pt x="190" y="590"/>
                  </a:lnTo>
                  <a:lnTo>
                    <a:pt x="169" y="585"/>
                  </a:lnTo>
                  <a:lnTo>
                    <a:pt x="141" y="515"/>
                  </a:lnTo>
                  <a:lnTo>
                    <a:pt x="117" y="444"/>
                  </a:lnTo>
                  <a:lnTo>
                    <a:pt x="94" y="373"/>
                  </a:lnTo>
                  <a:lnTo>
                    <a:pt x="73" y="300"/>
                  </a:lnTo>
                  <a:lnTo>
                    <a:pt x="52" y="227"/>
                  </a:lnTo>
                  <a:lnTo>
                    <a:pt x="33" y="154"/>
                  </a:lnTo>
                  <a:lnTo>
                    <a:pt x="15" y="81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0"/>
                  </a:lnTo>
                  <a:lnTo>
                    <a:pt x="23" y="2"/>
                  </a:lnTo>
                  <a:lnTo>
                    <a:pt x="3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6" name="Freeform 96"/>
            <p:cNvSpPr>
              <a:spLocks/>
            </p:cNvSpPr>
            <p:nvPr/>
          </p:nvSpPr>
          <p:spPr bwMode="auto">
            <a:xfrm>
              <a:off x="631825" y="4140200"/>
              <a:ext cx="974725" cy="452438"/>
            </a:xfrm>
            <a:custGeom>
              <a:avLst/>
              <a:gdLst>
                <a:gd name="T0" fmla="*/ 370463714 w 614"/>
                <a:gd name="T1" fmla="*/ 25201586 h 285"/>
                <a:gd name="T2" fmla="*/ 441026573 w 614"/>
                <a:gd name="T3" fmla="*/ 37803175 h 285"/>
                <a:gd name="T4" fmla="*/ 488910317 w 614"/>
                <a:gd name="T5" fmla="*/ 78125715 h 285"/>
                <a:gd name="T6" fmla="*/ 521671541 w 614"/>
                <a:gd name="T7" fmla="*/ 131048263 h 285"/>
                <a:gd name="T8" fmla="*/ 541832783 w 614"/>
                <a:gd name="T9" fmla="*/ 191532054 h 285"/>
                <a:gd name="T10" fmla="*/ 554434353 w 614"/>
                <a:gd name="T11" fmla="*/ 257056211 h 285"/>
                <a:gd name="T12" fmla="*/ 579635905 w 614"/>
                <a:gd name="T13" fmla="*/ 315020637 h 285"/>
                <a:gd name="T14" fmla="*/ 619958389 w 614"/>
                <a:gd name="T15" fmla="*/ 360383481 h 285"/>
                <a:gd name="T16" fmla="*/ 680442115 w 614"/>
                <a:gd name="T17" fmla="*/ 388104424 h 285"/>
                <a:gd name="T18" fmla="*/ 778727376 w 614"/>
                <a:gd name="T19" fmla="*/ 413306004 h 285"/>
                <a:gd name="T20" fmla="*/ 869453164 w 614"/>
                <a:gd name="T21" fmla="*/ 441028634 h 285"/>
                <a:gd name="T22" fmla="*/ 967740012 w 614"/>
                <a:gd name="T23" fmla="*/ 473789894 h 285"/>
                <a:gd name="T24" fmla="*/ 1060984963 w 614"/>
                <a:gd name="T25" fmla="*/ 506552741 h 285"/>
                <a:gd name="T26" fmla="*/ 1159271811 w 614"/>
                <a:gd name="T27" fmla="*/ 539314001 h 285"/>
                <a:gd name="T28" fmla="*/ 1252516761 w 614"/>
                <a:gd name="T29" fmla="*/ 572076848 h 285"/>
                <a:gd name="T30" fmla="*/ 1358364869 w 614"/>
                <a:gd name="T31" fmla="*/ 592238112 h 285"/>
                <a:gd name="T32" fmla="*/ 1456650130 w 614"/>
                <a:gd name="T33" fmla="*/ 612399375 h 285"/>
                <a:gd name="T34" fmla="*/ 1481851683 w 614"/>
                <a:gd name="T35" fmla="*/ 617439691 h 285"/>
                <a:gd name="T36" fmla="*/ 1509574184 w 614"/>
                <a:gd name="T37" fmla="*/ 624999371 h 285"/>
                <a:gd name="T38" fmla="*/ 1529735426 w 614"/>
                <a:gd name="T39" fmla="*/ 637600955 h 285"/>
                <a:gd name="T40" fmla="*/ 1547375719 w 614"/>
                <a:gd name="T41" fmla="*/ 665321899 h 285"/>
                <a:gd name="T42" fmla="*/ 1547375719 w 614"/>
                <a:gd name="T43" fmla="*/ 677923482 h 285"/>
                <a:gd name="T44" fmla="*/ 1542335409 w 614"/>
                <a:gd name="T45" fmla="*/ 690523478 h 285"/>
                <a:gd name="T46" fmla="*/ 1534775737 w 614"/>
                <a:gd name="T47" fmla="*/ 703125062 h 285"/>
                <a:gd name="T48" fmla="*/ 1522174167 w 614"/>
                <a:gd name="T49" fmla="*/ 718246010 h 285"/>
                <a:gd name="T50" fmla="*/ 1436488888 w 614"/>
                <a:gd name="T51" fmla="*/ 698084746 h 285"/>
                <a:gd name="T52" fmla="*/ 1343243938 w 614"/>
                <a:gd name="T53" fmla="*/ 677923482 h 285"/>
                <a:gd name="T54" fmla="*/ 1257557072 w 614"/>
                <a:gd name="T55" fmla="*/ 652721903 h 285"/>
                <a:gd name="T56" fmla="*/ 1171871793 w 614"/>
                <a:gd name="T57" fmla="*/ 624999371 h 285"/>
                <a:gd name="T58" fmla="*/ 1081146204 w 614"/>
                <a:gd name="T59" fmla="*/ 599797792 h 285"/>
                <a:gd name="T60" fmla="*/ 1003022186 w 614"/>
                <a:gd name="T61" fmla="*/ 567036532 h 285"/>
                <a:gd name="T62" fmla="*/ 917336907 w 614"/>
                <a:gd name="T63" fmla="*/ 526714005 h 285"/>
                <a:gd name="T64" fmla="*/ 836691939 w 614"/>
                <a:gd name="T65" fmla="*/ 481351162 h 285"/>
                <a:gd name="T66" fmla="*/ 725804910 w 614"/>
                <a:gd name="T67" fmla="*/ 453628630 h 285"/>
                <a:gd name="T68" fmla="*/ 612397130 w 614"/>
                <a:gd name="T69" fmla="*/ 408265688 h 285"/>
                <a:gd name="T70" fmla="*/ 514111869 w 614"/>
                <a:gd name="T71" fmla="*/ 355343165 h 285"/>
                <a:gd name="T72" fmla="*/ 415824921 w 614"/>
                <a:gd name="T73" fmla="*/ 294859374 h 285"/>
                <a:gd name="T74" fmla="*/ 317539660 w 614"/>
                <a:gd name="T75" fmla="*/ 229335267 h 285"/>
                <a:gd name="T76" fmla="*/ 219252812 w 614"/>
                <a:gd name="T77" fmla="*/ 163811110 h 285"/>
                <a:gd name="T78" fmla="*/ 118446553 w 614"/>
                <a:gd name="T79" fmla="*/ 105846684 h 285"/>
                <a:gd name="T80" fmla="*/ 20161248 w 614"/>
                <a:gd name="T81" fmla="*/ 57964452 h 285"/>
                <a:gd name="T82" fmla="*/ 0 w 614"/>
                <a:gd name="T83" fmla="*/ 0 h 285"/>
                <a:gd name="T84" fmla="*/ 47883756 w 614"/>
                <a:gd name="T85" fmla="*/ 0 h 285"/>
                <a:gd name="T86" fmla="*/ 100806235 w 614"/>
                <a:gd name="T87" fmla="*/ 5040317 h 285"/>
                <a:gd name="T88" fmla="*/ 146169054 w 614"/>
                <a:gd name="T89" fmla="*/ 20161270 h 285"/>
                <a:gd name="T90" fmla="*/ 191531848 w 614"/>
                <a:gd name="T91" fmla="*/ 32762860 h 285"/>
                <a:gd name="T92" fmla="*/ 236894693 w 614"/>
                <a:gd name="T93" fmla="*/ 37803175 h 285"/>
                <a:gd name="T94" fmla="*/ 284776848 w 614"/>
                <a:gd name="T95" fmla="*/ 45362856 h 285"/>
                <a:gd name="T96" fmla="*/ 330141230 w 614"/>
                <a:gd name="T97" fmla="*/ 37803175 h 285"/>
                <a:gd name="T98" fmla="*/ 370463714 w 614"/>
                <a:gd name="T99" fmla="*/ 25201586 h 28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14"/>
                <a:gd name="T151" fmla="*/ 0 h 285"/>
                <a:gd name="T152" fmla="*/ 614 w 614"/>
                <a:gd name="T153" fmla="*/ 285 h 28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14" h="285">
                  <a:moveTo>
                    <a:pt x="147" y="10"/>
                  </a:moveTo>
                  <a:lnTo>
                    <a:pt x="175" y="15"/>
                  </a:lnTo>
                  <a:lnTo>
                    <a:pt x="194" y="31"/>
                  </a:lnTo>
                  <a:lnTo>
                    <a:pt x="207" y="52"/>
                  </a:lnTo>
                  <a:lnTo>
                    <a:pt x="215" y="76"/>
                  </a:lnTo>
                  <a:lnTo>
                    <a:pt x="220" y="102"/>
                  </a:lnTo>
                  <a:lnTo>
                    <a:pt x="230" y="125"/>
                  </a:lnTo>
                  <a:lnTo>
                    <a:pt x="246" y="143"/>
                  </a:lnTo>
                  <a:lnTo>
                    <a:pt x="270" y="154"/>
                  </a:lnTo>
                  <a:lnTo>
                    <a:pt x="309" y="164"/>
                  </a:lnTo>
                  <a:lnTo>
                    <a:pt x="345" y="175"/>
                  </a:lnTo>
                  <a:lnTo>
                    <a:pt x="384" y="188"/>
                  </a:lnTo>
                  <a:lnTo>
                    <a:pt x="421" y="201"/>
                  </a:lnTo>
                  <a:lnTo>
                    <a:pt x="460" y="214"/>
                  </a:lnTo>
                  <a:lnTo>
                    <a:pt x="497" y="227"/>
                  </a:lnTo>
                  <a:lnTo>
                    <a:pt x="539" y="235"/>
                  </a:lnTo>
                  <a:lnTo>
                    <a:pt x="578" y="243"/>
                  </a:lnTo>
                  <a:lnTo>
                    <a:pt x="588" y="245"/>
                  </a:lnTo>
                  <a:lnTo>
                    <a:pt x="599" y="248"/>
                  </a:lnTo>
                  <a:lnTo>
                    <a:pt x="607" y="253"/>
                  </a:lnTo>
                  <a:lnTo>
                    <a:pt x="614" y="264"/>
                  </a:lnTo>
                  <a:lnTo>
                    <a:pt x="614" y="269"/>
                  </a:lnTo>
                  <a:lnTo>
                    <a:pt x="612" y="274"/>
                  </a:lnTo>
                  <a:lnTo>
                    <a:pt x="609" y="279"/>
                  </a:lnTo>
                  <a:lnTo>
                    <a:pt x="604" y="285"/>
                  </a:lnTo>
                  <a:lnTo>
                    <a:pt x="570" y="277"/>
                  </a:lnTo>
                  <a:lnTo>
                    <a:pt x="533" y="269"/>
                  </a:lnTo>
                  <a:lnTo>
                    <a:pt x="499" y="259"/>
                  </a:lnTo>
                  <a:lnTo>
                    <a:pt x="465" y="248"/>
                  </a:lnTo>
                  <a:lnTo>
                    <a:pt x="429" y="238"/>
                  </a:lnTo>
                  <a:lnTo>
                    <a:pt x="398" y="225"/>
                  </a:lnTo>
                  <a:lnTo>
                    <a:pt x="364" y="209"/>
                  </a:lnTo>
                  <a:lnTo>
                    <a:pt x="332" y="191"/>
                  </a:lnTo>
                  <a:lnTo>
                    <a:pt x="288" y="180"/>
                  </a:lnTo>
                  <a:lnTo>
                    <a:pt x="243" y="162"/>
                  </a:lnTo>
                  <a:lnTo>
                    <a:pt x="204" y="141"/>
                  </a:lnTo>
                  <a:lnTo>
                    <a:pt x="165" y="117"/>
                  </a:lnTo>
                  <a:lnTo>
                    <a:pt x="126" y="91"/>
                  </a:lnTo>
                  <a:lnTo>
                    <a:pt x="87" y="65"/>
                  </a:lnTo>
                  <a:lnTo>
                    <a:pt x="47" y="42"/>
                  </a:lnTo>
                  <a:lnTo>
                    <a:pt x="8" y="23"/>
                  </a:lnTo>
                  <a:lnTo>
                    <a:pt x="0" y="0"/>
                  </a:lnTo>
                  <a:lnTo>
                    <a:pt x="19" y="0"/>
                  </a:lnTo>
                  <a:lnTo>
                    <a:pt x="40" y="2"/>
                  </a:lnTo>
                  <a:lnTo>
                    <a:pt x="58" y="8"/>
                  </a:lnTo>
                  <a:lnTo>
                    <a:pt x="76" y="13"/>
                  </a:lnTo>
                  <a:lnTo>
                    <a:pt x="94" y="15"/>
                  </a:lnTo>
                  <a:lnTo>
                    <a:pt x="113" y="18"/>
                  </a:lnTo>
                  <a:lnTo>
                    <a:pt x="131" y="15"/>
                  </a:lnTo>
                  <a:lnTo>
                    <a:pt x="147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7" name="Freeform 98"/>
            <p:cNvSpPr>
              <a:spLocks/>
            </p:cNvSpPr>
            <p:nvPr/>
          </p:nvSpPr>
          <p:spPr bwMode="auto">
            <a:xfrm>
              <a:off x="1050925" y="4181475"/>
              <a:ext cx="473075" cy="182563"/>
            </a:xfrm>
            <a:custGeom>
              <a:avLst/>
              <a:gdLst>
                <a:gd name="T0" fmla="*/ 751006453 w 298"/>
                <a:gd name="T1" fmla="*/ 224295354 h 115"/>
                <a:gd name="T2" fmla="*/ 751006453 w 298"/>
                <a:gd name="T3" fmla="*/ 244456654 h 115"/>
                <a:gd name="T4" fmla="*/ 751006453 w 298"/>
                <a:gd name="T5" fmla="*/ 257056673 h 115"/>
                <a:gd name="T6" fmla="*/ 738406471 w 298"/>
                <a:gd name="T7" fmla="*/ 277217972 h 115"/>
                <a:gd name="T8" fmla="*/ 725804901 w 298"/>
                <a:gd name="T9" fmla="*/ 289819579 h 115"/>
                <a:gd name="T10" fmla="*/ 685482418 w 298"/>
                <a:gd name="T11" fmla="*/ 289819579 h 115"/>
                <a:gd name="T12" fmla="*/ 645159934 w 298"/>
                <a:gd name="T13" fmla="*/ 282258297 h 115"/>
                <a:gd name="T14" fmla="*/ 607356812 w 298"/>
                <a:gd name="T15" fmla="*/ 269658279 h 115"/>
                <a:gd name="T16" fmla="*/ 574595588 w 298"/>
                <a:gd name="T17" fmla="*/ 249496979 h 115"/>
                <a:gd name="T18" fmla="*/ 541832776 w 298"/>
                <a:gd name="T19" fmla="*/ 229335679 h 115"/>
                <a:gd name="T20" fmla="*/ 514111863 w 298"/>
                <a:gd name="T21" fmla="*/ 211693748 h 115"/>
                <a:gd name="T22" fmla="*/ 473789379 w 298"/>
                <a:gd name="T23" fmla="*/ 196572723 h 115"/>
                <a:gd name="T24" fmla="*/ 441026568 w 298"/>
                <a:gd name="T25" fmla="*/ 183972705 h 115"/>
                <a:gd name="T26" fmla="*/ 383063692 w 298"/>
                <a:gd name="T27" fmla="*/ 163811405 h 115"/>
                <a:gd name="T28" fmla="*/ 330141226 w 298"/>
                <a:gd name="T29" fmla="*/ 151209799 h 115"/>
                <a:gd name="T30" fmla="*/ 269655914 w 298"/>
                <a:gd name="T31" fmla="*/ 131048499 h 115"/>
                <a:gd name="T32" fmla="*/ 219252809 w 298"/>
                <a:gd name="T33" fmla="*/ 110887199 h 115"/>
                <a:gd name="T34" fmla="*/ 158769035 w 298"/>
                <a:gd name="T35" fmla="*/ 85685549 h 115"/>
                <a:gd name="T36" fmla="*/ 105846569 w 298"/>
                <a:gd name="T37" fmla="*/ 57964556 h 115"/>
                <a:gd name="T38" fmla="*/ 52922491 w 298"/>
                <a:gd name="T39" fmla="*/ 32762918 h 115"/>
                <a:gd name="T40" fmla="*/ 0 w 298"/>
                <a:gd name="T41" fmla="*/ 0 h 115"/>
                <a:gd name="T42" fmla="*/ 93246562 w 298"/>
                <a:gd name="T43" fmla="*/ 25201631 h 115"/>
                <a:gd name="T44" fmla="*/ 191531846 w 298"/>
                <a:gd name="T45" fmla="*/ 52924231 h 115"/>
                <a:gd name="T46" fmla="*/ 284776845 w 298"/>
                <a:gd name="T47" fmla="*/ 78125856 h 115"/>
                <a:gd name="T48" fmla="*/ 383063692 w 298"/>
                <a:gd name="T49" fmla="*/ 98287155 h 115"/>
                <a:gd name="T50" fmla="*/ 473789379 w 298"/>
                <a:gd name="T51" fmla="*/ 126008174 h 115"/>
                <a:gd name="T52" fmla="*/ 567034329 w 298"/>
                <a:gd name="T53" fmla="*/ 151209799 h 115"/>
                <a:gd name="T54" fmla="*/ 660280865 w 298"/>
                <a:gd name="T55" fmla="*/ 183972705 h 115"/>
                <a:gd name="T56" fmla="*/ 751006453 w 298"/>
                <a:gd name="T57" fmla="*/ 224295354 h 11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8"/>
                <a:gd name="T88" fmla="*/ 0 h 115"/>
                <a:gd name="T89" fmla="*/ 298 w 298"/>
                <a:gd name="T90" fmla="*/ 115 h 11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8" h="115">
                  <a:moveTo>
                    <a:pt x="298" y="89"/>
                  </a:moveTo>
                  <a:lnTo>
                    <a:pt x="298" y="97"/>
                  </a:lnTo>
                  <a:lnTo>
                    <a:pt x="298" y="102"/>
                  </a:lnTo>
                  <a:lnTo>
                    <a:pt x="293" y="110"/>
                  </a:lnTo>
                  <a:lnTo>
                    <a:pt x="288" y="115"/>
                  </a:lnTo>
                  <a:lnTo>
                    <a:pt x="272" y="115"/>
                  </a:lnTo>
                  <a:lnTo>
                    <a:pt x="256" y="112"/>
                  </a:lnTo>
                  <a:lnTo>
                    <a:pt x="241" y="107"/>
                  </a:lnTo>
                  <a:lnTo>
                    <a:pt x="228" y="99"/>
                  </a:lnTo>
                  <a:lnTo>
                    <a:pt x="215" y="91"/>
                  </a:lnTo>
                  <a:lnTo>
                    <a:pt x="204" y="84"/>
                  </a:lnTo>
                  <a:lnTo>
                    <a:pt x="188" y="78"/>
                  </a:lnTo>
                  <a:lnTo>
                    <a:pt x="175" y="73"/>
                  </a:lnTo>
                  <a:lnTo>
                    <a:pt x="152" y="65"/>
                  </a:lnTo>
                  <a:lnTo>
                    <a:pt x="131" y="60"/>
                  </a:lnTo>
                  <a:lnTo>
                    <a:pt x="107" y="52"/>
                  </a:lnTo>
                  <a:lnTo>
                    <a:pt x="87" y="44"/>
                  </a:lnTo>
                  <a:lnTo>
                    <a:pt x="63" y="34"/>
                  </a:lnTo>
                  <a:lnTo>
                    <a:pt x="42" y="23"/>
                  </a:lnTo>
                  <a:lnTo>
                    <a:pt x="21" y="13"/>
                  </a:lnTo>
                  <a:lnTo>
                    <a:pt x="0" y="0"/>
                  </a:lnTo>
                  <a:lnTo>
                    <a:pt x="37" y="10"/>
                  </a:lnTo>
                  <a:lnTo>
                    <a:pt x="76" y="21"/>
                  </a:lnTo>
                  <a:lnTo>
                    <a:pt x="113" y="31"/>
                  </a:lnTo>
                  <a:lnTo>
                    <a:pt x="152" y="39"/>
                  </a:lnTo>
                  <a:lnTo>
                    <a:pt x="188" y="50"/>
                  </a:lnTo>
                  <a:lnTo>
                    <a:pt x="225" y="60"/>
                  </a:lnTo>
                  <a:lnTo>
                    <a:pt x="262" y="73"/>
                  </a:lnTo>
                  <a:lnTo>
                    <a:pt x="298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8" name="Freeform 99"/>
            <p:cNvSpPr>
              <a:spLocks/>
            </p:cNvSpPr>
            <p:nvPr/>
          </p:nvSpPr>
          <p:spPr bwMode="auto">
            <a:xfrm>
              <a:off x="6477000" y="4271963"/>
              <a:ext cx="373063" cy="236538"/>
            </a:xfrm>
            <a:custGeom>
              <a:avLst/>
              <a:gdLst>
                <a:gd name="T0" fmla="*/ 592238351 w 235"/>
                <a:gd name="T1" fmla="*/ 0 h 149"/>
                <a:gd name="T2" fmla="*/ 534273901 w 235"/>
                <a:gd name="T3" fmla="*/ 73085474 h 149"/>
                <a:gd name="T4" fmla="*/ 468749767 w 235"/>
                <a:gd name="T5" fmla="*/ 133569352 h 149"/>
                <a:gd name="T6" fmla="*/ 395665852 w 235"/>
                <a:gd name="T7" fmla="*/ 178932242 h 149"/>
                <a:gd name="T8" fmla="*/ 315020765 w 235"/>
                <a:gd name="T9" fmla="*/ 224295181 h 149"/>
                <a:gd name="T10" fmla="*/ 236895043 w 235"/>
                <a:gd name="T11" fmla="*/ 264617750 h 149"/>
                <a:gd name="T12" fmla="*/ 158770859 w 235"/>
                <a:gd name="T13" fmla="*/ 297379044 h 149"/>
                <a:gd name="T14" fmla="*/ 78125747 w 235"/>
                <a:gd name="T15" fmla="*/ 337701612 h 149"/>
                <a:gd name="T16" fmla="*/ 0 w 235"/>
                <a:gd name="T17" fmla="*/ 375504814 h 149"/>
                <a:gd name="T18" fmla="*/ 7561274 w 235"/>
                <a:gd name="T19" fmla="*/ 297379044 h 149"/>
                <a:gd name="T20" fmla="*/ 40322556 w 235"/>
                <a:gd name="T21" fmla="*/ 231854869 h 149"/>
                <a:gd name="T22" fmla="*/ 98287019 w 235"/>
                <a:gd name="T23" fmla="*/ 186491930 h 149"/>
                <a:gd name="T24" fmla="*/ 171370860 w 235"/>
                <a:gd name="T25" fmla="*/ 158770958 h 149"/>
                <a:gd name="T26" fmla="*/ 224295042 w 235"/>
                <a:gd name="T27" fmla="*/ 138609673 h 149"/>
                <a:gd name="T28" fmla="*/ 277217586 w 235"/>
                <a:gd name="T29" fmla="*/ 118448389 h 149"/>
                <a:gd name="T30" fmla="*/ 330141718 w 235"/>
                <a:gd name="T31" fmla="*/ 100806447 h 149"/>
                <a:gd name="T32" fmla="*/ 383064263 w 235"/>
                <a:gd name="T33" fmla="*/ 80645162 h 149"/>
                <a:gd name="T34" fmla="*/ 433467542 w 235"/>
                <a:gd name="T35" fmla="*/ 60483878 h 149"/>
                <a:gd name="T36" fmla="*/ 486391674 w 235"/>
                <a:gd name="T37" fmla="*/ 40322581 h 149"/>
                <a:gd name="T38" fmla="*/ 539314219 w 235"/>
                <a:gd name="T39" fmla="*/ 20161291 h 149"/>
                <a:gd name="T40" fmla="*/ 592238351 w 235"/>
                <a:gd name="T41" fmla="*/ 0 h 1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5"/>
                <a:gd name="T64" fmla="*/ 0 h 149"/>
                <a:gd name="T65" fmla="*/ 235 w 235"/>
                <a:gd name="T66" fmla="*/ 149 h 1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5" h="149">
                  <a:moveTo>
                    <a:pt x="235" y="0"/>
                  </a:moveTo>
                  <a:lnTo>
                    <a:pt x="212" y="29"/>
                  </a:lnTo>
                  <a:lnTo>
                    <a:pt x="186" y="53"/>
                  </a:lnTo>
                  <a:lnTo>
                    <a:pt x="157" y="71"/>
                  </a:lnTo>
                  <a:lnTo>
                    <a:pt x="125" y="89"/>
                  </a:lnTo>
                  <a:lnTo>
                    <a:pt x="94" y="105"/>
                  </a:lnTo>
                  <a:lnTo>
                    <a:pt x="63" y="118"/>
                  </a:lnTo>
                  <a:lnTo>
                    <a:pt x="31" y="134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6" y="92"/>
                  </a:lnTo>
                  <a:lnTo>
                    <a:pt x="39" y="74"/>
                  </a:lnTo>
                  <a:lnTo>
                    <a:pt x="68" y="63"/>
                  </a:lnTo>
                  <a:lnTo>
                    <a:pt x="89" y="55"/>
                  </a:lnTo>
                  <a:lnTo>
                    <a:pt x="110" y="47"/>
                  </a:lnTo>
                  <a:lnTo>
                    <a:pt x="131" y="40"/>
                  </a:lnTo>
                  <a:lnTo>
                    <a:pt x="152" y="32"/>
                  </a:lnTo>
                  <a:lnTo>
                    <a:pt x="172" y="24"/>
                  </a:lnTo>
                  <a:lnTo>
                    <a:pt x="193" y="16"/>
                  </a:lnTo>
                  <a:lnTo>
                    <a:pt x="214" y="8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39" name="Freeform 101"/>
            <p:cNvSpPr>
              <a:spLocks/>
            </p:cNvSpPr>
            <p:nvPr/>
          </p:nvSpPr>
          <p:spPr bwMode="auto">
            <a:xfrm>
              <a:off x="5348288" y="4410075"/>
              <a:ext cx="133350" cy="65088"/>
            </a:xfrm>
            <a:custGeom>
              <a:avLst/>
              <a:gdLst>
                <a:gd name="T0" fmla="*/ 211693147 w 84"/>
                <a:gd name="T1" fmla="*/ 17642023 h 41"/>
                <a:gd name="T2" fmla="*/ 191531855 w 84"/>
                <a:gd name="T3" fmla="*/ 32763077 h 41"/>
                <a:gd name="T4" fmla="*/ 171370612 w 84"/>
                <a:gd name="T5" fmla="*/ 45363156 h 41"/>
                <a:gd name="T6" fmla="*/ 151209370 w 84"/>
                <a:gd name="T7" fmla="*/ 57964836 h 41"/>
                <a:gd name="T8" fmla="*/ 126007816 w 84"/>
                <a:gd name="T9" fmla="*/ 70564916 h 41"/>
                <a:gd name="T10" fmla="*/ 98286877 w 84"/>
                <a:gd name="T11" fmla="*/ 78126233 h 41"/>
                <a:gd name="T12" fmla="*/ 65524063 w 84"/>
                <a:gd name="T13" fmla="*/ 90726313 h 41"/>
                <a:gd name="T14" fmla="*/ 40322498 w 84"/>
                <a:gd name="T15" fmla="*/ 98287631 h 41"/>
                <a:gd name="T16" fmla="*/ 15120938 w 84"/>
                <a:gd name="T17" fmla="*/ 103327980 h 41"/>
                <a:gd name="T18" fmla="*/ 0 w 84"/>
                <a:gd name="T19" fmla="*/ 85685964 h 41"/>
                <a:gd name="T20" fmla="*/ 0 w 84"/>
                <a:gd name="T21" fmla="*/ 65524566 h 41"/>
                <a:gd name="T22" fmla="*/ 7559675 w 84"/>
                <a:gd name="T23" fmla="*/ 45363156 h 41"/>
                <a:gd name="T24" fmla="*/ 7559675 w 84"/>
                <a:gd name="T25" fmla="*/ 25201753 h 41"/>
                <a:gd name="T26" fmla="*/ 27720927 w 84"/>
                <a:gd name="T27" fmla="*/ 12601670 h 41"/>
                <a:gd name="T28" fmla="*/ 52924081 w 84"/>
                <a:gd name="T29" fmla="*/ 5040351 h 41"/>
                <a:gd name="T30" fmla="*/ 80644996 w 84"/>
                <a:gd name="T31" fmla="*/ 0 h 41"/>
                <a:gd name="T32" fmla="*/ 105846574 w 84"/>
                <a:gd name="T33" fmla="*/ 0 h 41"/>
                <a:gd name="T34" fmla="*/ 133567489 w 84"/>
                <a:gd name="T35" fmla="*/ 0 h 41"/>
                <a:gd name="T36" fmla="*/ 158769042 w 84"/>
                <a:gd name="T37" fmla="*/ 5040351 h 41"/>
                <a:gd name="T38" fmla="*/ 183972183 w 84"/>
                <a:gd name="T39" fmla="*/ 12601670 h 41"/>
                <a:gd name="T40" fmla="*/ 211693147 w 84"/>
                <a:gd name="T41" fmla="*/ 17642023 h 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41"/>
                <a:gd name="T65" fmla="*/ 84 w 84"/>
                <a:gd name="T66" fmla="*/ 41 h 4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41">
                  <a:moveTo>
                    <a:pt x="84" y="7"/>
                  </a:moveTo>
                  <a:lnTo>
                    <a:pt x="76" y="13"/>
                  </a:lnTo>
                  <a:lnTo>
                    <a:pt x="68" y="18"/>
                  </a:lnTo>
                  <a:lnTo>
                    <a:pt x="60" y="23"/>
                  </a:lnTo>
                  <a:lnTo>
                    <a:pt x="50" y="28"/>
                  </a:lnTo>
                  <a:lnTo>
                    <a:pt x="39" y="31"/>
                  </a:lnTo>
                  <a:lnTo>
                    <a:pt x="26" y="36"/>
                  </a:lnTo>
                  <a:lnTo>
                    <a:pt x="16" y="39"/>
                  </a:lnTo>
                  <a:lnTo>
                    <a:pt x="6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3" y="18"/>
                  </a:lnTo>
                  <a:lnTo>
                    <a:pt x="3" y="10"/>
                  </a:lnTo>
                  <a:lnTo>
                    <a:pt x="11" y="5"/>
                  </a:lnTo>
                  <a:lnTo>
                    <a:pt x="21" y="2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3" y="2"/>
                  </a:lnTo>
                  <a:lnTo>
                    <a:pt x="73" y="5"/>
                  </a:lnTo>
                  <a:lnTo>
                    <a:pt x="8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0" name="Freeform 102"/>
            <p:cNvSpPr>
              <a:spLocks/>
            </p:cNvSpPr>
            <p:nvPr/>
          </p:nvSpPr>
          <p:spPr bwMode="auto">
            <a:xfrm>
              <a:off x="2441575" y="4475163"/>
              <a:ext cx="322263" cy="79375"/>
            </a:xfrm>
            <a:custGeom>
              <a:avLst/>
              <a:gdLst>
                <a:gd name="T0" fmla="*/ 486391757 w 203"/>
                <a:gd name="T1" fmla="*/ 40322500 h 50"/>
                <a:gd name="T2" fmla="*/ 506553032 w 203"/>
                <a:gd name="T3" fmla="*/ 60483756 h 50"/>
                <a:gd name="T4" fmla="*/ 511593351 w 203"/>
                <a:gd name="T5" fmla="*/ 80645000 h 50"/>
                <a:gd name="T6" fmla="*/ 511593351 w 203"/>
                <a:gd name="T7" fmla="*/ 100806244 h 50"/>
                <a:gd name="T8" fmla="*/ 498991760 w 203"/>
                <a:gd name="T9" fmla="*/ 120967513 h 50"/>
                <a:gd name="T10" fmla="*/ 433467616 w 203"/>
                <a:gd name="T11" fmla="*/ 126007824 h 50"/>
                <a:gd name="T12" fmla="*/ 367943372 w 203"/>
                <a:gd name="T13" fmla="*/ 126007824 h 50"/>
                <a:gd name="T14" fmla="*/ 302419228 w 203"/>
                <a:gd name="T15" fmla="*/ 120967513 h 50"/>
                <a:gd name="T16" fmla="*/ 241935402 w 203"/>
                <a:gd name="T17" fmla="*/ 105846580 h 50"/>
                <a:gd name="T18" fmla="*/ 176411208 w 203"/>
                <a:gd name="T19" fmla="*/ 93246571 h 50"/>
                <a:gd name="T20" fmla="*/ 118448335 w 203"/>
                <a:gd name="T21" fmla="*/ 73083740 h 50"/>
                <a:gd name="T22" fmla="*/ 57964485 w 203"/>
                <a:gd name="T23" fmla="*/ 52924084 h 50"/>
                <a:gd name="T24" fmla="*/ 0 w 203"/>
                <a:gd name="T25" fmla="*/ 35282189 h 50"/>
                <a:gd name="T26" fmla="*/ 25201600 w 203"/>
                <a:gd name="T27" fmla="*/ 0 h 50"/>
                <a:gd name="T28" fmla="*/ 85685444 w 203"/>
                <a:gd name="T29" fmla="*/ 0 h 50"/>
                <a:gd name="T30" fmla="*/ 143649929 w 203"/>
                <a:gd name="T31" fmla="*/ 7561263 h 50"/>
                <a:gd name="T32" fmla="*/ 196572483 w 203"/>
                <a:gd name="T33" fmla="*/ 20161250 h 50"/>
                <a:gd name="T34" fmla="*/ 257056358 w 203"/>
                <a:gd name="T35" fmla="*/ 27722516 h 50"/>
                <a:gd name="T36" fmla="*/ 307459546 w 203"/>
                <a:gd name="T37" fmla="*/ 40322500 h 50"/>
                <a:gd name="T38" fmla="*/ 367943372 w 203"/>
                <a:gd name="T39" fmla="*/ 47883760 h 50"/>
                <a:gd name="T40" fmla="*/ 425907931 w 203"/>
                <a:gd name="T41" fmla="*/ 47883760 h 50"/>
                <a:gd name="T42" fmla="*/ 486391757 w 203"/>
                <a:gd name="T43" fmla="*/ 40322500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"/>
                <a:gd name="T67" fmla="*/ 0 h 50"/>
                <a:gd name="T68" fmla="*/ 203 w 203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" h="50">
                  <a:moveTo>
                    <a:pt x="193" y="16"/>
                  </a:moveTo>
                  <a:lnTo>
                    <a:pt x="201" y="24"/>
                  </a:lnTo>
                  <a:lnTo>
                    <a:pt x="203" y="32"/>
                  </a:lnTo>
                  <a:lnTo>
                    <a:pt x="203" y="40"/>
                  </a:lnTo>
                  <a:lnTo>
                    <a:pt x="198" y="48"/>
                  </a:lnTo>
                  <a:lnTo>
                    <a:pt x="172" y="50"/>
                  </a:lnTo>
                  <a:lnTo>
                    <a:pt x="146" y="50"/>
                  </a:lnTo>
                  <a:lnTo>
                    <a:pt x="120" y="48"/>
                  </a:lnTo>
                  <a:lnTo>
                    <a:pt x="96" y="42"/>
                  </a:lnTo>
                  <a:lnTo>
                    <a:pt x="70" y="37"/>
                  </a:lnTo>
                  <a:lnTo>
                    <a:pt x="47" y="29"/>
                  </a:lnTo>
                  <a:lnTo>
                    <a:pt x="23" y="21"/>
                  </a:lnTo>
                  <a:lnTo>
                    <a:pt x="0" y="14"/>
                  </a:lnTo>
                  <a:lnTo>
                    <a:pt x="10" y="0"/>
                  </a:lnTo>
                  <a:lnTo>
                    <a:pt x="34" y="0"/>
                  </a:lnTo>
                  <a:lnTo>
                    <a:pt x="57" y="3"/>
                  </a:lnTo>
                  <a:lnTo>
                    <a:pt x="78" y="8"/>
                  </a:lnTo>
                  <a:lnTo>
                    <a:pt x="102" y="11"/>
                  </a:lnTo>
                  <a:lnTo>
                    <a:pt x="122" y="16"/>
                  </a:lnTo>
                  <a:lnTo>
                    <a:pt x="146" y="19"/>
                  </a:lnTo>
                  <a:lnTo>
                    <a:pt x="169" y="19"/>
                  </a:lnTo>
                  <a:lnTo>
                    <a:pt x="193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1" name="Freeform 104"/>
            <p:cNvSpPr>
              <a:spLocks/>
            </p:cNvSpPr>
            <p:nvPr/>
          </p:nvSpPr>
          <p:spPr bwMode="auto">
            <a:xfrm>
              <a:off x="4730750" y="4546600"/>
              <a:ext cx="203200" cy="61913"/>
            </a:xfrm>
            <a:custGeom>
              <a:avLst/>
              <a:gdLst>
                <a:gd name="T0" fmla="*/ 322579945 w 128"/>
                <a:gd name="T1" fmla="*/ 32763089 h 39"/>
                <a:gd name="T2" fmla="*/ 289817136 w 128"/>
                <a:gd name="T3" fmla="*/ 52924507 h 39"/>
                <a:gd name="T4" fmla="*/ 257055914 w 128"/>
                <a:gd name="T5" fmla="*/ 73085911 h 39"/>
                <a:gd name="T6" fmla="*/ 216733433 w 128"/>
                <a:gd name="T7" fmla="*/ 78126263 h 39"/>
                <a:gd name="T8" fmla="*/ 178930264 w 128"/>
                <a:gd name="T9" fmla="*/ 85685996 h 39"/>
                <a:gd name="T10" fmla="*/ 131048112 w 128"/>
                <a:gd name="T11" fmla="*/ 85685996 h 39"/>
                <a:gd name="T12" fmla="*/ 93244968 w 128"/>
                <a:gd name="T13" fmla="*/ 85685996 h 39"/>
                <a:gd name="T14" fmla="*/ 52922487 w 128"/>
                <a:gd name="T15" fmla="*/ 93247316 h 39"/>
                <a:gd name="T16" fmla="*/ 12599985 w 128"/>
                <a:gd name="T17" fmla="*/ 98287668 h 39"/>
                <a:gd name="T18" fmla="*/ 12599985 w 128"/>
                <a:gd name="T19" fmla="*/ 93247316 h 39"/>
                <a:gd name="T20" fmla="*/ 7559674 w 128"/>
                <a:gd name="T21" fmla="*/ 85685996 h 39"/>
                <a:gd name="T22" fmla="*/ 0 w 128"/>
                <a:gd name="T23" fmla="*/ 78126263 h 39"/>
                <a:gd name="T24" fmla="*/ 0 w 128"/>
                <a:gd name="T25" fmla="*/ 73085911 h 39"/>
                <a:gd name="T26" fmla="*/ 32761234 w 128"/>
                <a:gd name="T27" fmla="*/ 45363174 h 39"/>
                <a:gd name="T28" fmla="*/ 73083727 w 128"/>
                <a:gd name="T29" fmla="*/ 25201762 h 39"/>
                <a:gd name="T30" fmla="*/ 118446543 w 128"/>
                <a:gd name="T31" fmla="*/ 12601675 h 39"/>
                <a:gd name="T32" fmla="*/ 163809334 w 128"/>
                <a:gd name="T33" fmla="*/ 7561324 h 39"/>
                <a:gd name="T34" fmla="*/ 211693123 w 128"/>
                <a:gd name="T35" fmla="*/ 0 h 39"/>
                <a:gd name="T36" fmla="*/ 249494655 w 128"/>
                <a:gd name="T37" fmla="*/ 7561324 h 39"/>
                <a:gd name="T38" fmla="*/ 289817136 w 128"/>
                <a:gd name="T39" fmla="*/ 20161411 h 39"/>
                <a:gd name="T40" fmla="*/ 322579945 w 128"/>
                <a:gd name="T41" fmla="*/ 32763089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8"/>
                <a:gd name="T64" fmla="*/ 0 h 39"/>
                <a:gd name="T65" fmla="*/ 128 w 128"/>
                <a:gd name="T66" fmla="*/ 39 h 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8" h="39">
                  <a:moveTo>
                    <a:pt x="128" y="13"/>
                  </a:moveTo>
                  <a:lnTo>
                    <a:pt x="115" y="21"/>
                  </a:lnTo>
                  <a:lnTo>
                    <a:pt x="102" y="29"/>
                  </a:lnTo>
                  <a:lnTo>
                    <a:pt x="86" y="31"/>
                  </a:lnTo>
                  <a:lnTo>
                    <a:pt x="71" y="34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21" y="37"/>
                  </a:lnTo>
                  <a:lnTo>
                    <a:pt x="5" y="39"/>
                  </a:lnTo>
                  <a:lnTo>
                    <a:pt x="5" y="37"/>
                  </a:lnTo>
                  <a:lnTo>
                    <a:pt x="3" y="34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13" y="18"/>
                  </a:lnTo>
                  <a:lnTo>
                    <a:pt x="29" y="10"/>
                  </a:lnTo>
                  <a:lnTo>
                    <a:pt x="47" y="5"/>
                  </a:lnTo>
                  <a:lnTo>
                    <a:pt x="65" y="3"/>
                  </a:lnTo>
                  <a:lnTo>
                    <a:pt x="84" y="0"/>
                  </a:lnTo>
                  <a:lnTo>
                    <a:pt x="99" y="3"/>
                  </a:lnTo>
                  <a:lnTo>
                    <a:pt x="115" y="8"/>
                  </a:lnTo>
                  <a:lnTo>
                    <a:pt x="128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2" name="Freeform 105"/>
            <p:cNvSpPr>
              <a:spLocks/>
            </p:cNvSpPr>
            <p:nvPr/>
          </p:nvSpPr>
          <p:spPr bwMode="auto">
            <a:xfrm>
              <a:off x="6427788" y="4541838"/>
              <a:ext cx="334963" cy="212725"/>
            </a:xfrm>
            <a:custGeom>
              <a:avLst/>
              <a:gdLst>
                <a:gd name="T0" fmla="*/ 531754601 w 211"/>
                <a:gd name="T1" fmla="*/ 40322494 h 134"/>
                <a:gd name="T2" fmla="*/ 466230460 w 211"/>
                <a:gd name="T3" fmla="*/ 80644988 h 134"/>
                <a:gd name="T4" fmla="*/ 400706219 w 211"/>
                <a:gd name="T5" fmla="*/ 118446546 h 134"/>
                <a:gd name="T6" fmla="*/ 335182078 w 211"/>
                <a:gd name="T7" fmla="*/ 158769027 h 134"/>
                <a:gd name="T8" fmla="*/ 269657936 w 211"/>
                <a:gd name="T9" fmla="*/ 199091509 h 134"/>
                <a:gd name="T10" fmla="*/ 204133745 w 211"/>
                <a:gd name="T11" fmla="*/ 236894679 h 134"/>
                <a:gd name="T12" fmla="*/ 138609604 w 211"/>
                <a:gd name="T13" fmla="*/ 272176850 h 134"/>
                <a:gd name="T14" fmla="*/ 65524166 w 211"/>
                <a:gd name="T15" fmla="*/ 304938073 h 134"/>
                <a:gd name="T16" fmla="*/ 0 w 211"/>
                <a:gd name="T17" fmla="*/ 337700883 h 134"/>
                <a:gd name="T18" fmla="*/ 20161280 w 211"/>
                <a:gd name="T19" fmla="*/ 244454350 h 134"/>
                <a:gd name="T20" fmla="*/ 65524166 w 211"/>
                <a:gd name="T21" fmla="*/ 186491527 h 134"/>
                <a:gd name="T22" fmla="*/ 123488648 w 211"/>
                <a:gd name="T23" fmla="*/ 146169046 h 134"/>
                <a:gd name="T24" fmla="*/ 209174113 w 211"/>
                <a:gd name="T25" fmla="*/ 118446546 h 134"/>
                <a:gd name="T26" fmla="*/ 294859529 w 211"/>
                <a:gd name="T27" fmla="*/ 100806229 h 134"/>
                <a:gd name="T28" fmla="*/ 380544945 w 211"/>
                <a:gd name="T29" fmla="*/ 73083729 h 134"/>
                <a:gd name="T30" fmla="*/ 461190141 w 211"/>
                <a:gd name="T31" fmla="*/ 47882166 h 134"/>
                <a:gd name="T32" fmla="*/ 531754601 w 211"/>
                <a:gd name="T33" fmla="*/ 0 h 134"/>
                <a:gd name="T34" fmla="*/ 531754601 w 211"/>
                <a:gd name="T35" fmla="*/ 40322494 h 1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1"/>
                <a:gd name="T55" fmla="*/ 0 h 134"/>
                <a:gd name="T56" fmla="*/ 211 w 211"/>
                <a:gd name="T57" fmla="*/ 134 h 1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1" h="134">
                  <a:moveTo>
                    <a:pt x="211" y="16"/>
                  </a:moveTo>
                  <a:lnTo>
                    <a:pt x="185" y="32"/>
                  </a:lnTo>
                  <a:lnTo>
                    <a:pt x="159" y="47"/>
                  </a:lnTo>
                  <a:lnTo>
                    <a:pt x="133" y="63"/>
                  </a:lnTo>
                  <a:lnTo>
                    <a:pt x="107" y="79"/>
                  </a:lnTo>
                  <a:lnTo>
                    <a:pt x="81" y="94"/>
                  </a:lnTo>
                  <a:lnTo>
                    <a:pt x="55" y="108"/>
                  </a:lnTo>
                  <a:lnTo>
                    <a:pt x="26" y="121"/>
                  </a:lnTo>
                  <a:lnTo>
                    <a:pt x="0" y="134"/>
                  </a:lnTo>
                  <a:lnTo>
                    <a:pt x="8" y="97"/>
                  </a:lnTo>
                  <a:lnTo>
                    <a:pt x="26" y="74"/>
                  </a:lnTo>
                  <a:lnTo>
                    <a:pt x="49" y="58"/>
                  </a:lnTo>
                  <a:lnTo>
                    <a:pt x="83" y="47"/>
                  </a:lnTo>
                  <a:lnTo>
                    <a:pt x="117" y="40"/>
                  </a:lnTo>
                  <a:lnTo>
                    <a:pt x="151" y="29"/>
                  </a:lnTo>
                  <a:lnTo>
                    <a:pt x="183" y="19"/>
                  </a:lnTo>
                  <a:lnTo>
                    <a:pt x="211" y="0"/>
                  </a:lnTo>
                  <a:lnTo>
                    <a:pt x="211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3" name="Freeform 106"/>
            <p:cNvSpPr>
              <a:spLocks/>
            </p:cNvSpPr>
            <p:nvPr/>
          </p:nvSpPr>
          <p:spPr bwMode="auto">
            <a:xfrm>
              <a:off x="3963988" y="4616450"/>
              <a:ext cx="319088" cy="84138"/>
            </a:xfrm>
            <a:custGeom>
              <a:avLst/>
              <a:gdLst>
                <a:gd name="T0" fmla="*/ 498991766 w 201"/>
                <a:gd name="T1" fmla="*/ 20161370 h 53"/>
                <a:gd name="T2" fmla="*/ 506553038 w 201"/>
                <a:gd name="T3" fmla="*/ 52924399 h 53"/>
                <a:gd name="T4" fmla="*/ 493951447 w 201"/>
                <a:gd name="T5" fmla="*/ 80645481 h 53"/>
                <a:gd name="T6" fmla="*/ 466230487 w 201"/>
                <a:gd name="T7" fmla="*/ 93247127 h 53"/>
                <a:gd name="T8" fmla="*/ 441028893 w 201"/>
                <a:gd name="T9" fmla="*/ 105847211 h 53"/>
                <a:gd name="T10" fmla="*/ 380544967 w 201"/>
                <a:gd name="T11" fmla="*/ 105847211 h 53"/>
                <a:gd name="T12" fmla="*/ 327620826 w 201"/>
                <a:gd name="T13" fmla="*/ 113408516 h 53"/>
                <a:gd name="T14" fmla="*/ 269657952 w 201"/>
                <a:gd name="T15" fmla="*/ 118448857 h 53"/>
                <a:gd name="T16" fmla="*/ 216733811 w 201"/>
                <a:gd name="T17" fmla="*/ 126008575 h 53"/>
                <a:gd name="T18" fmla="*/ 156249935 w 201"/>
                <a:gd name="T19" fmla="*/ 133569880 h 53"/>
                <a:gd name="T20" fmla="*/ 103327355 w 201"/>
                <a:gd name="T21" fmla="*/ 133569880 h 53"/>
                <a:gd name="T22" fmla="*/ 50403201 w 201"/>
                <a:gd name="T23" fmla="*/ 126008575 h 53"/>
                <a:gd name="T24" fmla="*/ 0 w 201"/>
                <a:gd name="T25" fmla="*/ 105847211 h 53"/>
                <a:gd name="T26" fmla="*/ 17641916 w 201"/>
                <a:gd name="T27" fmla="*/ 60484117 h 53"/>
                <a:gd name="T28" fmla="*/ 50403201 w 201"/>
                <a:gd name="T29" fmla="*/ 32763023 h 53"/>
                <a:gd name="T30" fmla="*/ 98287036 w 201"/>
                <a:gd name="T31" fmla="*/ 20161370 h 53"/>
                <a:gd name="T32" fmla="*/ 143649931 w 201"/>
                <a:gd name="T33" fmla="*/ 15121029 h 53"/>
                <a:gd name="T34" fmla="*/ 196572485 w 201"/>
                <a:gd name="T35" fmla="*/ 15121029 h 53"/>
                <a:gd name="T36" fmla="*/ 249496677 w 201"/>
                <a:gd name="T37" fmla="*/ 15121029 h 53"/>
                <a:gd name="T38" fmla="*/ 302419231 w 201"/>
                <a:gd name="T39" fmla="*/ 7561308 h 53"/>
                <a:gd name="T40" fmla="*/ 347782101 w 201"/>
                <a:gd name="T41" fmla="*/ 0 h 53"/>
                <a:gd name="T42" fmla="*/ 388104652 w 201"/>
                <a:gd name="T43" fmla="*/ 0 h 53"/>
                <a:gd name="T44" fmla="*/ 433467621 w 201"/>
                <a:gd name="T45" fmla="*/ 0 h 53"/>
                <a:gd name="T46" fmla="*/ 466230487 w 201"/>
                <a:gd name="T47" fmla="*/ 0 h 53"/>
                <a:gd name="T48" fmla="*/ 498991766 w 201"/>
                <a:gd name="T49" fmla="*/ 20161370 h 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1"/>
                <a:gd name="T76" fmla="*/ 0 h 53"/>
                <a:gd name="T77" fmla="*/ 201 w 201"/>
                <a:gd name="T78" fmla="*/ 53 h 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1" h="53">
                  <a:moveTo>
                    <a:pt x="198" y="8"/>
                  </a:moveTo>
                  <a:lnTo>
                    <a:pt x="201" y="21"/>
                  </a:lnTo>
                  <a:lnTo>
                    <a:pt x="196" y="32"/>
                  </a:lnTo>
                  <a:lnTo>
                    <a:pt x="185" y="37"/>
                  </a:lnTo>
                  <a:lnTo>
                    <a:pt x="175" y="42"/>
                  </a:lnTo>
                  <a:lnTo>
                    <a:pt x="151" y="42"/>
                  </a:lnTo>
                  <a:lnTo>
                    <a:pt x="130" y="45"/>
                  </a:lnTo>
                  <a:lnTo>
                    <a:pt x="107" y="47"/>
                  </a:lnTo>
                  <a:lnTo>
                    <a:pt x="86" y="50"/>
                  </a:lnTo>
                  <a:lnTo>
                    <a:pt x="62" y="53"/>
                  </a:lnTo>
                  <a:lnTo>
                    <a:pt x="41" y="53"/>
                  </a:lnTo>
                  <a:lnTo>
                    <a:pt x="20" y="50"/>
                  </a:lnTo>
                  <a:lnTo>
                    <a:pt x="0" y="42"/>
                  </a:lnTo>
                  <a:lnTo>
                    <a:pt x="7" y="24"/>
                  </a:lnTo>
                  <a:lnTo>
                    <a:pt x="20" y="13"/>
                  </a:lnTo>
                  <a:lnTo>
                    <a:pt x="39" y="8"/>
                  </a:lnTo>
                  <a:lnTo>
                    <a:pt x="57" y="6"/>
                  </a:lnTo>
                  <a:lnTo>
                    <a:pt x="78" y="6"/>
                  </a:lnTo>
                  <a:lnTo>
                    <a:pt x="99" y="6"/>
                  </a:lnTo>
                  <a:lnTo>
                    <a:pt x="120" y="3"/>
                  </a:lnTo>
                  <a:lnTo>
                    <a:pt x="138" y="0"/>
                  </a:lnTo>
                  <a:lnTo>
                    <a:pt x="154" y="0"/>
                  </a:lnTo>
                  <a:lnTo>
                    <a:pt x="172" y="0"/>
                  </a:lnTo>
                  <a:lnTo>
                    <a:pt x="185" y="0"/>
                  </a:lnTo>
                  <a:lnTo>
                    <a:pt x="19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4" name="Freeform 107"/>
            <p:cNvSpPr>
              <a:spLocks/>
            </p:cNvSpPr>
            <p:nvPr/>
          </p:nvSpPr>
          <p:spPr bwMode="auto">
            <a:xfrm>
              <a:off x="3262313" y="4625975"/>
              <a:ext cx="315913" cy="57150"/>
            </a:xfrm>
            <a:custGeom>
              <a:avLst/>
              <a:gdLst>
                <a:gd name="T0" fmla="*/ 501512726 w 199"/>
                <a:gd name="T1" fmla="*/ 32761236 h 36"/>
                <a:gd name="T2" fmla="*/ 473790178 w 199"/>
                <a:gd name="T3" fmla="*/ 70564370 h 36"/>
                <a:gd name="T4" fmla="*/ 420867623 w 199"/>
                <a:gd name="T5" fmla="*/ 78124042 h 36"/>
                <a:gd name="T6" fmla="*/ 355343378 w 199"/>
                <a:gd name="T7" fmla="*/ 85685301 h 36"/>
                <a:gd name="T8" fmla="*/ 289819232 w 199"/>
                <a:gd name="T9" fmla="*/ 90725611 h 36"/>
                <a:gd name="T10" fmla="*/ 224295085 w 199"/>
                <a:gd name="T11" fmla="*/ 90725611 h 36"/>
                <a:gd name="T12" fmla="*/ 158770890 w 199"/>
                <a:gd name="T13" fmla="*/ 90725611 h 36"/>
                <a:gd name="T14" fmla="*/ 98287038 w 199"/>
                <a:gd name="T15" fmla="*/ 78124042 h 36"/>
                <a:gd name="T16" fmla="*/ 45362883 w 199"/>
                <a:gd name="T17" fmla="*/ 57962800 h 36"/>
                <a:gd name="T18" fmla="*/ 0 w 199"/>
                <a:gd name="T19" fmla="*/ 25201558 h 36"/>
                <a:gd name="T20" fmla="*/ 52924167 w 199"/>
                <a:gd name="T21" fmla="*/ 25201558 h 36"/>
                <a:gd name="T22" fmla="*/ 110887066 w 199"/>
                <a:gd name="T23" fmla="*/ 25201558 h 36"/>
                <a:gd name="T24" fmla="*/ 171370893 w 199"/>
                <a:gd name="T25" fmla="*/ 17640299 h 36"/>
                <a:gd name="T26" fmla="*/ 229335404 w 199"/>
                <a:gd name="T27" fmla="*/ 17640299 h 36"/>
                <a:gd name="T28" fmla="*/ 289819232 w 199"/>
                <a:gd name="T29" fmla="*/ 12599985 h 36"/>
                <a:gd name="T30" fmla="*/ 355343378 w 199"/>
                <a:gd name="T31" fmla="*/ 5040312 h 36"/>
                <a:gd name="T32" fmla="*/ 415827205 w 199"/>
                <a:gd name="T33" fmla="*/ 0 h 36"/>
                <a:gd name="T34" fmla="*/ 473790178 w 199"/>
                <a:gd name="T35" fmla="*/ 0 h 36"/>
                <a:gd name="T36" fmla="*/ 501512726 w 199"/>
                <a:gd name="T37" fmla="*/ 32761236 h 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9"/>
                <a:gd name="T58" fmla="*/ 0 h 36"/>
                <a:gd name="T59" fmla="*/ 199 w 199"/>
                <a:gd name="T60" fmla="*/ 36 h 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9" h="36">
                  <a:moveTo>
                    <a:pt x="199" y="13"/>
                  </a:moveTo>
                  <a:lnTo>
                    <a:pt x="188" y="28"/>
                  </a:lnTo>
                  <a:lnTo>
                    <a:pt x="167" y="31"/>
                  </a:lnTo>
                  <a:lnTo>
                    <a:pt x="141" y="34"/>
                  </a:lnTo>
                  <a:lnTo>
                    <a:pt x="115" y="36"/>
                  </a:lnTo>
                  <a:lnTo>
                    <a:pt x="89" y="36"/>
                  </a:lnTo>
                  <a:lnTo>
                    <a:pt x="63" y="36"/>
                  </a:lnTo>
                  <a:lnTo>
                    <a:pt x="39" y="31"/>
                  </a:lnTo>
                  <a:lnTo>
                    <a:pt x="18" y="23"/>
                  </a:lnTo>
                  <a:lnTo>
                    <a:pt x="0" y="10"/>
                  </a:lnTo>
                  <a:lnTo>
                    <a:pt x="21" y="10"/>
                  </a:lnTo>
                  <a:lnTo>
                    <a:pt x="44" y="10"/>
                  </a:lnTo>
                  <a:lnTo>
                    <a:pt x="68" y="7"/>
                  </a:lnTo>
                  <a:lnTo>
                    <a:pt x="91" y="7"/>
                  </a:lnTo>
                  <a:lnTo>
                    <a:pt x="115" y="5"/>
                  </a:lnTo>
                  <a:lnTo>
                    <a:pt x="141" y="2"/>
                  </a:lnTo>
                  <a:lnTo>
                    <a:pt x="165" y="0"/>
                  </a:lnTo>
                  <a:lnTo>
                    <a:pt x="188" y="0"/>
                  </a:lnTo>
                  <a:lnTo>
                    <a:pt x="199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5" name="Freeform 108"/>
            <p:cNvSpPr>
              <a:spLocks/>
            </p:cNvSpPr>
            <p:nvPr/>
          </p:nvSpPr>
          <p:spPr bwMode="auto">
            <a:xfrm>
              <a:off x="2540000" y="4675188"/>
              <a:ext cx="53975" cy="41275"/>
            </a:xfrm>
            <a:custGeom>
              <a:avLst/>
              <a:gdLst>
                <a:gd name="T0" fmla="*/ 85685299 w 34"/>
                <a:gd name="T1" fmla="*/ 12601574 h 26"/>
                <a:gd name="T2" fmla="*/ 85685299 w 34"/>
                <a:gd name="T3" fmla="*/ 32762828 h 26"/>
                <a:gd name="T4" fmla="*/ 85685299 w 34"/>
                <a:gd name="T5" fmla="*/ 52924084 h 26"/>
                <a:gd name="T6" fmla="*/ 73083730 w 34"/>
                <a:gd name="T7" fmla="*/ 65524068 h 26"/>
                <a:gd name="T8" fmla="*/ 47882166 w 34"/>
                <a:gd name="T9" fmla="*/ 60483757 h 26"/>
                <a:gd name="T10" fmla="*/ 32761235 w 34"/>
                <a:gd name="T11" fmla="*/ 60483757 h 26"/>
                <a:gd name="T12" fmla="*/ 20161247 w 34"/>
                <a:gd name="T13" fmla="*/ 60483757 h 26"/>
                <a:gd name="T14" fmla="*/ 7559675 w 34"/>
                <a:gd name="T15" fmla="*/ 60483757 h 26"/>
                <a:gd name="T16" fmla="*/ 0 w 34"/>
                <a:gd name="T17" fmla="*/ 45362812 h 26"/>
                <a:gd name="T18" fmla="*/ 7559675 w 34"/>
                <a:gd name="T19" fmla="*/ 12601574 h 26"/>
                <a:gd name="T20" fmla="*/ 27720925 w 34"/>
                <a:gd name="T21" fmla="*/ 0 h 26"/>
                <a:gd name="T22" fmla="*/ 60483748 w 34"/>
                <a:gd name="T23" fmla="*/ 0 h 26"/>
                <a:gd name="T24" fmla="*/ 85685299 w 34"/>
                <a:gd name="T25" fmla="*/ 12601574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26"/>
                <a:gd name="T41" fmla="*/ 34 w 34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26">
                  <a:moveTo>
                    <a:pt x="34" y="5"/>
                  </a:moveTo>
                  <a:lnTo>
                    <a:pt x="34" y="13"/>
                  </a:lnTo>
                  <a:lnTo>
                    <a:pt x="34" y="21"/>
                  </a:lnTo>
                  <a:lnTo>
                    <a:pt x="29" y="26"/>
                  </a:lnTo>
                  <a:lnTo>
                    <a:pt x="19" y="24"/>
                  </a:lnTo>
                  <a:lnTo>
                    <a:pt x="13" y="24"/>
                  </a:lnTo>
                  <a:lnTo>
                    <a:pt x="8" y="24"/>
                  </a:lnTo>
                  <a:lnTo>
                    <a:pt x="3" y="24"/>
                  </a:lnTo>
                  <a:lnTo>
                    <a:pt x="0" y="18"/>
                  </a:lnTo>
                  <a:lnTo>
                    <a:pt x="3" y="5"/>
                  </a:lnTo>
                  <a:lnTo>
                    <a:pt x="11" y="0"/>
                  </a:lnTo>
                  <a:lnTo>
                    <a:pt x="24" y="0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6" name="Freeform 110"/>
            <p:cNvSpPr>
              <a:spLocks/>
            </p:cNvSpPr>
            <p:nvPr/>
          </p:nvSpPr>
          <p:spPr bwMode="auto">
            <a:xfrm>
              <a:off x="4059238" y="4821238"/>
              <a:ext cx="149225" cy="82550"/>
            </a:xfrm>
            <a:custGeom>
              <a:avLst/>
              <a:gdLst>
                <a:gd name="T0" fmla="*/ 236894710 w 94"/>
                <a:gd name="T1" fmla="*/ 12601574 h 52"/>
                <a:gd name="T2" fmla="*/ 236894710 w 94"/>
                <a:gd name="T3" fmla="*/ 45362812 h 52"/>
                <a:gd name="T4" fmla="*/ 216733466 w 94"/>
                <a:gd name="T5" fmla="*/ 70564379 h 52"/>
                <a:gd name="T6" fmla="*/ 183972190 w 94"/>
                <a:gd name="T7" fmla="*/ 98286883 h 52"/>
                <a:gd name="T8" fmla="*/ 156249686 w 94"/>
                <a:gd name="T9" fmla="*/ 118448152 h 52"/>
                <a:gd name="T10" fmla="*/ 110886889 w 94"/>
                <a:gd name="T11" fmla="*/ 131048136 h 52"/>
                <a:gd name="T12" fmla="*/ 70564377 w 94"/>
                <a:gd name="T13" fmla="*/ 123488463 h 52"/>
                <a:gd name="T14" fmla="*/ 25201561 w 94"/>
                <a:gd name="T15" fmla="*/ 110886892 h 52"/>
                <a:gd name="T16" fmla="*/ 0 w 94"/>
                <a:gd name="T17" fmla="*/ 78124052 h 52"/>
                <a:gd name="T18" fmla="*/ 20161250 w 94"/>
                <a:gd name="T19" fmla="*/ 45362812 h 52"/>
                <a:gd name="T20" fmla="*/ 45362810 w 94"/>
                <a:gd name="T21" fmla="*/ 25201561 h 52"/>
                <a:gd name="T22" fmla="*/ 70564377 w 94"/>
                <a:gd name="T23" fmla="*/ 12601574 h 52"/>
                <a:gd name="T24" fmla="*/ 110886889 w 94"/>
                <a:gd name="T25" fmla="*/ 5040313 h 52"/>
                <a:gd name="T26" fmla="*/ 143648115 w 94"/>
                <a:gd name="T27" fmla="*/ 0 h 52"/>
                <a:gd name="T28" fmla="*/ 176410930 w 94"/>
                <a:gd name="T29" fmla="*/ 0 h 52"/>
                <a:gd name="T30" fmla="*/ 209173794 w 94"/>
                <a:gd name="T31" fmla="*/ 5040313 h 52"/>
                <a:gd name="T32" fmla="*/ 236894710 w 94"/>
                <a:gd name="T33" fmla="*/ 12601574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4"/>
                <a:gd name="T52" fmla="*/ 0 h 52"/>
                <a:gd name="T53" fmla="*/ 94 w 94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4" h="52">
                  <a:moveTo>
                    <a:pt x="94" y="5"/>
                  </a:moveTo>
                  <a:lnTo>
                    <a:pt x="94" y="18"/>
                  </a:lnTo>
                  <a:lnTo>
                    <a:pt x="86" y="28"/>
                  </a:lnTo>
                  <a:lnTo>
                    <a:pt x="73" y="39"/>
                  </a:lnTo>
                  <a:lnTo>
                    <a:pt x="62" y="47"/>
                  </a:lnTo>
                  <a:lnTo>
                    <a:pt x="44" y="52"/>
                  </a:lnTo>
                  <a:lnTo>
                    <a:pt x="28" y="49"/>
                  </a:lnTo>
                  <a:lnTo>
                    <a:pt x="10" y="44"/>
                  </a:lnTo>
                  <a:lnTo>
                    <a:pt x="0" y="31"/>
                  </a:lnTo>
                  <a:lnTo>
                    <a:pt x="8" y="18"/>
                  </a:lnTo>
                  <a:lnTo>
                    <a:pt x="18" y="10"/>
                  </a:lnTo>
                  <a:lnTo>
                    <a:pt x="28" y="5"/>
                  </a:lnTo>
                  <a:lnTo>
                    <a:pt x="44" y="2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3" y="2"/>
                  </a:lnTo>
                  <a:lnTo>
                    <a:pt x="9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7" name="Freeform 112"/>
            <p:cNvSpPr>
              <a:spLocks/>
            </p:cNvSpPr>
            <p:nvPr/>
          </p:nvSpPr>
          <p:spPr bwMode="auto">
            <a:xfrm>
              <a:off x="6340475" y="4873625"/>
              <a:ext cx="177800" cy="133350"/>
            </a:xfrm>
            <a:custGeom>
              <a:avLst/>
              <a:gdLst>
                <a:gd name="T0" fmla="*/ 282257522 w 112"/>
                <a:gd name="T1" fmla="*/ 0 h 84"/>
                <a:gd name="T2" fmla="*/ 249496294 w 112"/>
                <a:gd name="T3" fmla="*/ 35282187 h 84"/>
                <a:gd name="T4" fmla="*/ 224294738 w 112"/>
                <a:gd name="T5" fmla="*/ 68043425 h 84"/>
                <a:gd name="T6" fmla="*/ 191531872 w 112"/>
                <a:gd name="T7" fmla="*/ 100806238 h 84"/>
                <a:gd name="T8" fmla="*/ 158769056 w 112"/>
                <a:gd name="T9" fmla="*/ 126007816 h 84"/>
                <a:gd name="T10" fmla="*/ 123488466 w 112"/>
                <a:gd name="T11" fmla="*/ 153728731 h 84"/>
                <a:gd name="T12" fmla="*/ 85685314 w 112"/>
                <a:gd name="T13" fmla="*/ 178931872 h 84"/>
                <a:gd name="T14" fmla="*/ 45362813 w 112"/>
                <a:gd name="T15" fmla="*/ 199093115 h 84"/>
                <a:gd name="T16" fmla="*/ 5040313 w 112"/>
                <a:gd name="T17" fmla="*/ 211693147 h 84"/>
                <a:gd name="T18" fmla="*/ 0 w 112"/>
                <a:gd name="T19" fmla="*/ 171370612 h 84"/>
                <a:gd name="T20" fmla="*/ 12601575 w 112"/>
                <a:gd name="T21" fmla="*/ 126007816 h 84"/>
                <a:gd name="T22" fmla="*/ 45362813 w 112"/>
                <a:gd name="T23" fmla="*/ 80644996 h 84"/>
                <a:gd name="T24" fmla="*/ 85685314 w 112"/>
                <a:gd name="T25" fmla="*/ 60483753 h 84"/>
                <a:gd name="T26" fmla="*/ 110886894 w 112"/>
                <a:gd name="T27" fmla="*/ 60483753 h 84"/>
                <a:gd name="T28" fmla="*/ 138609399 w 112"/>
                <a:gd name="T29" fmla="*/ 52924081 h 84"/>
                <a:gd name="T30" fmla="*/ 158769056 w 112"/>
                <a:gd name="T31" fmla="*/ 40322498 h 84"/>
                <a:gd name="T32" fmla="*/ 183972199 w 112"/>
                <a:gd name="T33" fmla="*/ 27720927 h 84"/>
                <a:gd name="T34" fmla="*/ 209173805 w 112"/>
                <a:gd name="T35" fmla="*/ 20161249 h 84"/>
                <a:gd name="T36" fmla="*/ 229335049 w 112"/>
                <a:gd name="T37" fmla="*/ 7559675 h 84"/>
                <a:gd name="T38" fmla="*/ 257055967 w 112"/>
                <a:gd name="T39" fmla="*/ 0 h 84"/>
                <a:gd name="T40" fmla="*/ 282257522 w 112"/>
                <a:gd name="T41" fmla="*/ 0 h 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2"/>
                <a:gd name="T64" fmla="*/ 0 h 84"/>
                <a:gd name="T65" fmla="*/ 112 w 112"/>
                <a:gd name="T66" fmla="*/ 84 h 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2" h="84">
                  <a:moveTo>
                    <a:pt x="112" y="0"/>
                  </a:moveTo>
                  <a:lnTo>
                    <a:pt x="99" y="14"/>
                  </a:lnTo>
                  <a:lnTo>
                    <a:pt x="89" y="27"/>
                  </a:lnTo>
                  <a:lnTo>
                    <a:pt x="76" y="40"/>
                  </a:lnTo>
                  <a:lnTo>
                    <a:pt x="63" y="50"/>
                  </a:lnTo>
                  <a:lnTo>
                    <a:pt x="49" y="61"/>
                  </a:lnTo>
                  <a:lnTo>
                    <a:pt x="34" y="71"/>
                  </a:lnTo>
                  <a:lnTo>
                    <a:pt x="18" y="79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5" y="50"/>
                  </a:lnTo>
                  <a:lnTo>
                    <a:pt x="18" y="32"/>
                  </a:lnTo>
                  <a:lnTo>
                    <a:pt x="34" y="24"/>
                  </a:lnTo>
                  <a:lnTo>
                    <a:pt x="44" y="24"/>
                  </a:lnTo>
                  <a:lnTo>
                    <a:pt x="55" y="21"/>
                  </a:lnTo>
                  <a:lnTo>
                    <a:pt x="63" y="16"/>
                  </a:lnTo>
                  <a:lnTo>
                    <a:pt x="73" y="11"/>
                  </a:lnTo>
                  <a:lnTo>
                    <a:pt x="83" y="8"/>
                  </a:lnTo>
                  <a:lnTo>
                    <a:pt x="91" y="3"/>
                  </a:lnTo>
                  <a:lnTo>
                    <a:pt x="10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8" name="Freeform 114"/>
            <p:cNvSpPr>
              <a:spLocks/>
            </p:cNvSpPr>
            <p:nvPr/>
          </p:nvSpPr>
          <p:spPr bwMode="auto">
            <a:xfrm>
              <a:off x="1951038" y="5086350"/>
              <a:ext cx="84138" cy="57150"/>
            </a:xfrm>
            <a:custGeom>
              <a:avLst/>
              <a:gdLst>
                <a:gd name="T0" fmla="*/ 126008575 w 53"/>
                <a:gd name="T1" fmla="*/ 85685301 h 36"/>
                <a:gd name="T2" fmla="*/ 93247127 w 53"/>
                <a:gd name="T3" fmla="*/ 90725611 h 36"/>
                <a:gd name="T4" fmla="*/ 52924399 w 53"/>
                <a:gd name="T5" fmla="*/ 85685301 h 36"/>
                <a:gd name="T6" fmla="*/ 20161370 w 53"/>
                <a:gd name="T7" fmla="*/ 65524060 h 36"/>
                <a:gd name="T8" fmla="*/ 0 w 53"/>
                <a:gd name="T9" fmla="*/ 32761236 h 36"/>
                <a:gd name="T10" fmla="*/ 32763023 w 53"/>
                <a:gd name="T11" fmla="*/ 0 h 36"/>
                <a:gd name="T12" fmla="*/ 93247127 w 53"/>
                <a:gd name="T13" fmla="*/ 0 h 36"/>
                <a:gd name="T14" fmla="*/ 133569880 w 53"/>
                <a:gd name="T15" fmla="*/ 32761236 h 36"/>
                <a:gd name="T16" fmla="*/ 126008575 w 53"/>
                <a:gd name="T17" fmla="*/ 85685301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36"/>
                <a:gd name="T29" fmla="*/ 53 w 53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36">
                  <a:moveTo>
                    <a:pt x="50" y="34"/>
                  </a:moveTo>
                  <a:lnTo>
                    <a:pt x="37" y="36"/>
                  </a:lnTo>
                  <a:lnTo>
                    <a:pt x="21" y="34"/>
                  </a:lnTo>
                  <a:lnTo>
                    <a:pt x="8" y="26"/>
                  </a:lnTo>
                  <a:lnTo>
                    <a:pt x="0" y="13"/>
                  </a:lnTo>
                  <a:lnTo>
                    <a:pt x="13" y="0"/>
                  </a:lnTo>
                  <a:lnTo>
                    <a:pt x="37" y="0"/>
                  </a:lnTo>
                  <a:lnTo>
                    <a:pt x="53" y="13"/>
                  </a:lnTo>
                  <a:lnTo>
                    <a:pt x="5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49" name="Freeform 115"/>
            <p:cNvSpPr>
              <a:spLocks/>
            </p:cNvSpPr>
            <p:nvPr/>
          </p:nvSpPr>
          <p:spPr bwMode="auto">
            <a:xfrm>
              <a:off x="6173788" y="5140325"/>
              <a:ext cx="169863" cy="120650"/>
            </a:xfrm>
            <a:custGeom>
              <a:avLst/>
              <a:gdLst>
                <a:gd name="T0" fmla="*/ 269658329 w 107"/>
                <a:gd name="T1" fmla="*/ 0 h 76"/>
                <a:gd name="T2" fmla="*/ 236895416 w 107"/>
                <a:gd name="T3" fmla="*/ 25201559 h 76"/>
                <a:gd name="T4" fmla="*/ 211693787 w 107"/>
                <a:gd name="T5" fmla="*/ 52922491 h 76"/>
                <a:gd name="T6" fmla="*/ 178932413 w 107"/>
                <a:gd name="T7" fmla="*/ 78124043 h 76"/>
                <a:gd name="T8" fmla="*/ 146169501 w 107"/>
                <a:gd name="T9" fmla="*/ 110886880 h 76"/>
                <a:gd name="T10" fmla="*/ 113408176 w 107"/>
                <a:gd name="T11" fmla="*/ 138607794 h 76"/>
                <a:gd name="T12" fmla="*/ 80645239 w 107"/>
                <a:gd name="T13" fmla="*/ 158769036 h 76"/>
                <a:gd name="T14" fmla="*/ 40322620 w 107"/>
                <a:gd name="T15" fmla="*/ 176410916 h 76"/>
                <a:gd name="T16" fmla="*/ 0 w 107"/>
                <a:gd name="T17" fmla="*/ 191531848 h 76"/>
                <a:gd name="T18" fmla="*/ 20161310 w 107"/>
                <a:gd name="T19" fmla="*/ 151209364 h 76"/>
                <a:gd name="T20" fmla="*/ 40322620 w 107"/>
                <a:gd name="T21" fmla="*/ 105846570 h 76"/>
                <a:gd name="T22" fmla="*/ 60483936 w 107"/>
                <a:gd name="T23" fmla="*/ 65524061 h 76"/>
                <a:gd name="T24" fmla="*/ 93246848 w 107"/>
                <a:gd name="T25" fmla="*/ 25201559 h 76"/>
                <a:gd name="T26" fmla="*/ 138609806 w 107"/>
                <a:gd name="T27" fmla="*/ 25201559 h 76"/>
                <a:gd name="T28" fmla="*/ 183972739 w 107"/>
                <a:gd name="T29" fmla="*/ 20161248 h 76"/>
                <a:gd name="T30" fmla="*/ 224295395 w 107"/>
                <a:gd name="T31" fmla="*/ 5040312 h 76"/>
                <a:gd name="T32" fmla="*/ 269658329 w 107"/>
                <a:gd name="T33" fmla="*/ 0 h 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7"/>
                <a:gd name="T52" fmla="*/ 0 h 76"/>
                <a:gd name="T53" fmla="*/ 107 w 107"/>
                <a:gd name="T54" fmla="*/ 76 h 7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7" h="76">
                  <a:moveTo>
                    <a:pt x="107" y="0"/>
                  </a:moveTo>
                  <a:lnTo>
                    <a:pt x="94" y="10"/>
                  </a:lnTo>
                  <a:lnTo>
                    <a:pt x="84" y="21"/>
                  </a:lnTo>
                  <a:lnTo>
                    <a:pt x="71" y="31"/>
                  </a:lnTo>
                  <a:lnTo>
                    <a:pt x="58" y="44"/>
                  </a:lnTo>
                  <a:lnTo>
                    <a:pt x="45" y="55"/>
                  </a:lnTo>
                  <a:lnTo>
                    <a:pt x="32" y="63"/>
                  </a:lnTo>
                  <a:lnTo>
                    <a:pt x="16" y="70"/>
                  </a:lnTo>
                  <a:lnTo>
                    <a:pt x="0" y="76"/>
                  </a:lnTo>
                  <a:lnTo>
                    <a:pt x="8" y="60"/>
                  </a:lnTo>
                  <a:lnTo>
                    <a:pt x="16" y="42"/>
                  </a:lnTo>
                  <a:lnTo>
                    <a:pt x="24" y="26"/>
                  </a:lnTo>
                  <a:lnTo>
                    <a:pt x="37" y="10"/>
                  </a:lnTo>
                  <a:lnTo>
                    <a:pt x="55" y="10"/>
                  </a:lnTo>
                  <a:lnTo>
                    <a:pt x="73" y="8"/>
                  </a:lnTo>
                  <a:lnTo>
                    <a:pt x="89" y="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0" name="Freeform 116"/>
            <p:cNvSpPr>
              <a:spLocks/>
            </p:cNvSpPr>
            <p:nvPr/>
          </p:nvSpPr>
          <p:spPr bwMode="auto">
            <a:xfrm>
              <a:off x="5137150" y="5189538"/>
              <a:ext cx="215900" cy="79375"/>
            </a:xfrm>
            <a:custGeom>
              <a:avLst/>
              <a:gdLst>
                <a:gd name="T0" fmla="*/ 342741195 w 136"/>
                <a:gd name="T1" fmla="*/ 40322500 h 50"/>
                <a:gd name="T2" fmla="*/ 309978385 w 136"/>
                <a:gd name="T3" fmla="*/ 65524067 h 50"/>
                <a:gd name="T4" fmla="*/ 269655903 w 136"/>
                <a:gd name="T5" fmla="*/ 85685311 h 50"/>
                <a:gd name="T6" fmla="*/ 224293111 w 136"/>
                <a:gd name="T7" fmla="*/ 98286882 h 50"/>
                <a:gd name="T8" fmla="*/ 178930269 w 136"/>
                <a:gd name="T9" fmla="*/ 113407840 h 50"/>
                <a:gd name="T10" fmla="*/ 131048116 w 136"/>
                <a:gd name="T11" fmla="*/ 126007824 h 50"/>
                <a:gd name="T12" fmla="*/ 85685299 w 136"/>
                <a:gd name="T13" fmla="*/ 126007824 h 50"/>
                <a:gd name="T14" fmla="*/ 40322494 w 136"/>
                <a:gd name="T15" fmla="*/ 126007824 h 50"/>
                <a:gd name="T16" fmla="*/ 0 w 136"/>
                <a:gd name="T17" fmla="*/ 113407840 h 50"/>
                <a:gd name="T18" fmla="*/ 32761235 w 136"/>
                <a:gd name="T19" fmla="*/ 85685311 h 50"/>
                <a:gd name="T20" fmla="*/ 65524058 w 136"/>
                <a:gd name="T21" fmla="*/ 65524067 h 50"/>
                <a:gd name="T22" fmla="*/ 105846565 w 136"/>
                <a:gd name="T23" fmla="*/ 47883760 h 50"/>
                <a:gd name="T24" fmla="*/ 151209357 w 136"/>
                <a:gd name="T25" fmla="*/ 27722516 h 50"/>
                <a:gd name="T26" fmla="*/ 191531839 w 136"/>
                <a:gd name="T27" fmla="*/ 12601574 h 50"/>
                <a:gd name="T28" fmla="*/ 236894680 w 136"/>
                <a:gd name="T29" fmla="*/ 7561263 h 50"/>
                <a:gd name="T30" fmla="*/ 282257473 w 136"/>
                <a:gd name="T31" fmla="*/ 0 h 50"/>
                <a:gd name="T32" fmla="*/ 322579954 w 136"/>
                <a:gd name="T33" fmla="*/ 0 h 50"/>
                <a:gd name="T34" fmla="*/ 342741195 w 136"/>
                <a:gd name="T35" fmla="*/ 40322500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6"/>
                <a:gd name="T55" fmla="*/ 0 h 50"/>
                <a:gd name="T56" fmla="*/ 136 w 136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6" h="50">
                  <a:moveTo>
                    <a:pt x="136" y="16"/>
                  </a:moveTo>
                  <a:lnTo>
                    <a:pt x="123" y="26"/>
                  </a:lnTo>
                  <a:lnTo>
                    <a:pt x="107" y="34"/>
                  </a:lnTo>
                  <a:lnTo>
                    <a:pt x="89" y="39"/>
                  </a:lnTo>
                  <a:lnTo>
                    <a:pt x="71" y="45"/>
                  </a:lnTo>
                  <a:lnTo>
                    <a:pt x="52" y="50"/>
                  </a:lnTo>
                  <a:lnTo>
                    <a:pt x="34" y="50"/>
                  </a:lnTo>
                  <a:lnTo>
                    <a:pt x="16" y="50"/>
                  </a:lnTo>
                  <a:lnTo>
                    <a:pt x="0" y="45"/>
                  </a:lnTo>
                  <a:lnTo>
                    <a:pt x="13" y="34"/>
                  </a:lnTo>
                  <a:lnTo>
                    <a:pt x="26" y="26"/>
                  </a:lnTo>
                  <a:lnTo>
                    <a:pt x="42" y="19"/>
                  </a:lnTo>
                  <a:lnTo>
                    <a:pt x="60" y="11"/>
                  </a:lnTo>
                  <a:lnTo>
                    <a:pt x="76" y="5"/>
                  </a:lnTo>
                  <a:lnTo>
                    <a:pt x="94" y="3"/>
                  </a:lnTo>
                  <a:lnTo>
                    <a:pt x="112" y="0"/>
                  </a:lnTo>
                  <a:lnTo>
                    <a:pt x="128" y="0"/>
                  </a:lnTo>
                  <a:lnTo>
                    <a:pt x="136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1" name="Freeform 117"/>
            <p:cNvSpPr>
              <a:spLocks/>
            </p:cNvSpPr>
            <p:nvPr/>
          </p:nvSpPr>
          <p:spPr bwMode="auto">
            <a:xfrm>
              <a:off x="1477963" y="5214938"/>
              <a:ext cx="801688" cy="331788"/>
            </a:xfrm>
            <a:custGeom>
              <a:avLst/>
              <a:gdLst>
                <a:gd name="T0" fmla="*/ 461189762 w 505"/>
                <a:gd name="T1" fmla="*/ 151209608 h 209"/>
                <a:gd name="T2" fmla="*/ 1207156495 w 505"/>
                <a:gd name="T3" fmla="*/ 362903040 h 209"/>
                <a:gd name="T4" fmla="*/ 1232358068 w 505"/>
                <a:gd name="T5" fmla="*/ 400706224 h 209"/>
                <a:gd name="T6" fmla="*/ 1257559640 w 505"/>
                <a:gd name="T7" fmla="*/ 448588556 h 209"/>
                <a:gd name="T8" fmla="*/ 1272680583 w 505"/>
                <a:gd name="T9" fmla="*/ 493951424 h 209"/>
                <a:gd name="T10" fmla="*/ 1252519325 w 505"/>
                <a:gd name="T11" fmla="*/ 526714288 h 209"/>
                <a:gd name="T12" fmla="*/ 1121471150 w 505"/>
                <a:gd name="T13" fmla="*/ 514112698 h 209"/>
                <a:gd name="T14" fmla="*/ 987902024 w 505"/>
                <a:gd name="T15" fmla="*/ 501512695 h 209"/>
                <a:gd name="T16" fmla="*/ 849294171 w 505"/>
                <a:gd name="T17" fmla="*/ 486391739 h 209"/>
                <a:gd name="T18" fmla="*/ 718245798 w 505"/>
                <a:gd name="T19" fmla="*/ 468749830 h 209"/>
                <a:gd name="T20" fmla="*/ 587197623 w 505"/>
                <a:gd name="T21" fmla="*/ 448588556 h 209"/>
                <a:gd name="T22" fmla="*/ 456149448 w 505"/>
                <a:gd name="T23" fmla="*/ 415827179 h 209"/>
                <a:gd name="T24" fmla="*/ 337701166 w 505"/>
                <a:gd name="T25" fmla="*/ 375504630 h 209"/>
                <a:gd name="T26" fmla="*/ 219254570 w 505"/>
                <a:gd name="T27" fmla="*/ 322580491 h 209"/>
                <a:gd name="T28" fmla="*/ 186491683 w 505"/>
                <a:gd name="T29" fmla="*/ 282257942 h 209"/>
                <a:gd name="T30" fmla="*/ 153730433 w 505"/>
                <a:gd name="T31" fmla="*/ 244456346 h 209"/>
                <a:gd name="T32" fmla="*/ 118448232 w 505"/>
                <a:gd name="T33" fmla="*/ 204133748 h 209"/>
                <a:gd name="T34" fmla="*/ 85685370 w 505"/>
                <a:gd name="T35" fmla="*/ 163811199 h 209"/>
                <a:gd name="T36" fmla="*/ 60483798 w 505"/>
                <a:gd name="T37" fmla="*/ 126008015 h 209"/>
                <a:gd name="T38" fmla="*/ 32762850 w 505"/>
                <a:gd name="T39" fmla="*/ 85685441 h 209"/>
                <a:gd name="T40" fmla="*/ 15120949 w 505"/>
                <a:gd name="T41" fmla="*/ 45362880 h 209"/>
                <a:gd name="T42" fmla="*/ 0 w 505"/>
                <a:gd name="T43" fmla="*/ 0 h 209"/>
                <a:gd name="T44" fmla="*/ 60483798 w 505"/>
                <a:gd name="T45" fmla="*/ 12601593 h 209"/>
                <a:gd name="T46" fmla="*/ 118448232 w 505"/>
                <a:gd name="T47" fmla="*/ 25201599 h 209"/>
                <a:gd name="T48" fmla="*/ 178932005 w 505"/>
                <a:gd name="T49" fmla="*/ 40322561 h 209"/>
                <a:gd name="T50" fmla="*/ 236894877 w 505"/>
                <a:gd name="T51" fmla="*/ 52924164 h 209"/>
                <a:gd name="T52" fmla="*/ 297378650 w 505"/>
                <a:gd name="T53" fmla="*/ 73085439 h 209"/>
                <a:gd name="T54" fmla="*/ 357862423 w 505"/>
                <a:gd name="T55" fmla="*/ 93246713 h 209"/>
                <a:gd name="T56" fmla="*/ 408265568 w 505"/>
                <a:gd name="T57" fmla="*/ 118448331 h 209"/>
                <a:gd name="T58" fmla="*/ 461189762 w 505"/>
                <a:gd name="T59" fmla="*/ 151209608 h 20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05"/>
                <a:gd name="T91" fmla="*/ 0 h 209"/>
                <a:gd name="T92" fmla="*/ 505 w 505"/>
                <a:gd name="T93" fmla="*/ 209 h 20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05" h="209">
                  <a:moveTo>
                    <a:pt x="183" y="60"/>
                  </a:moveTo>
                  <a:lnTo>
                    <a:pt x="479" y="144"/>
                  </a:lnTo>
                  <a:lnTo>
                    <a:pt x="489" y="159"/>
                  </a:lnTo>
                  <a:lnTo>
                    <a:pt x="499" y="178"/>
                  </a:lnTo>
                  <a:lnTo>
                    <a:pt x="505" y="196"/>
                  </a:lnTo>
                  <a:lnTo>
                    <a:pt x="497" y="209"/>
                  </a:lnTo>
                  <a:lnTo>
                    <a:pt x="445" y="204"/>
                  </a:lnTo>
                  <a:lnTo>
                    <a:pt x="392" y="199"/>
                  </a:lnTo>
                  <a:lnTo>
                    <a:pt x="337" y="193"/>
                  </a:lnTo>
                  <a:lnTo>
                    <a:pt x="285" y="186"/>
                  </a:lnTo>
                  <a:lnTo>
                    <a:pt x="233" y="178"/>
                  </a:lnTo>
                  <a:lnTo>
                    <a:pt x="181" y="165"/>
                  </a:lnTo>
                  <a:lnTo>
                    <a:pt x="134" y="149"/>
                  </a:lnTo>
                  <a:lnTo>
                    <a:pt x="87" y="128"/>
                  </a:lnTo>
                  <a:lnTo>
                    <a:pt x="74" y="112"/>
                  </a:lnTo>
                  <a:lnTo>
                    <a:pt x="61" y="97"/>
                  </a:lnTo>
                  <a:lnTo>
                    <a:pt x="47" y="81"/>
                  </a:lnTo>
                  <a:lnTo>
                    <a:pt x="34" y="65"/>
                  </a:lnTo>
                  <a:lnTo>
                    <a:pt x="24" y="50"/>
                  </a:lnTo>
                  <a:lnTo>
                    <a:pt x="13" y="34"/>
                  </a:lnTo>
                  <a:lnTo>
                    <a:pt x="6" y="18"/>
                  </a:lnTo>
                  <a:lnTo>
                    <a:pt x="0" y="0"/>
                  </a:lnTo>
                  <a:lnTo>
                    <a:pt x="24" y="5"/>
                  </a:lnTo>
                  <a:lnTo>
                    <a:pt x="47" y="10"/>
                  </a:lnTo>
                  <a:lnTo>
                    <a:pt x="71" y="16"/>
                  </a:lnTo>
                  <a:lnTo>
                    <a:pt x="94" y="21"/>
                  </a:lnTo>
                  <a:lnTo>
                    <a:pt x="118" y="29"/>
                  </a:lnTo>
                  <a:lnTo>
                    <a:pt x="142" y="37"/>
                  </a:lnTo>
                  <a:lnTo>
                    <a:pt x="162" y="47"/>
                  </a:lnTo>
                  <a:lnTo>
                    <a:pt x="183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2" name="Freeform 119"/>
            <p:cNvSpPr>
              <a:spLocks/>
            </p:cNvSpPr>
            <p:nvPr/>
          </p:nvSpPr>
          <p:spPr bwMode="auto">
            <a:xfrm>
              <a:off x="5407025" y="5310188"/>
              <a:ext cx="571500" cy="220663"/>
            </a:xfrm>
            <a:custGeom>
              <a:avLst/>
              <a:gdLst>
                <a:gd name="T0" fmla="*/ 907256339 w 360"/>
                <a:gd name="T1" fmla="*/ 0 h 139"/>
                <a:gd name="T2" fmla="*/ 836691988 w 360"/>
                <a:gd name="T3" fmla="*/ 45362908 h 139"/>
                <a:gd name="T4" fmla="*/ 763608077 w 360"/>
                <a:gd name="T5" fmla="*/ 85685494 h 139"/>
                <a:gd name="T6" fmla="*/ 677922794 w 360"/>
                <a:gd name="T7" fmla="*/ 126008092 h 139"/>
                <a:gd name="T8" fmla="*/ 599797183 w 360"/>
                <a:gd name="T9" fmla="*/ 158770977 h 139"/>
                <a:gd name="T10" fmla="*/ 519152210 w 360"/>
                <a:gd name="T11" fmla="*/ 191532275 h 139"/>
                <a:gd name="T12" fmla="*/ 433466926 w 360"/>
                <a:gd name="T13" fmla="*/ 224295209 h 139"/>
                <a:gd name="T14" fmla="*/ 355342804 w 360"/>
                <a:gd name="T15" fmla="*/ 264617783 h 139"/>
                <a:gd name="T16" fmla="*/ 277217193 w 360"/>
                <a:gd name="T17" fmla="*/ 302419402 h 139"/>
                <a:gd name="T18" fmla="*/ 0 w 360"/>
                <a:gd name="T19" fmla="*/ 350303252 h 139"/>
                <a:gd name="T20" fmla="*/ 25201560 w 360"/>
                <a:gd name="T21" fmla="*/ 277217793 h 139"/>
                <a:gd name="T22" fmla="*/ 57962805 w 360"/>
                <a:gd name="T23" fmla="*/ 204133873 h 139"/>
                <a:gd name="T24" fmla="*/ 110886887 w 360"/>
                <a:gd name="T25" fmla="*/ 146169379 h 139"/>
                <a:gd name="T26" fmla="*/ 183972187 w 360"/>
                <a:gd name="T27" fmla="*/ 118448403 h 139"/>
                <a:gd name="T28" fmla="*/ 277217193 w 360"/>
                <a:gd name="T29" fmla="*/ 105846805 h 139"/>
                <a:gd name="T30" fmla="*/ 367942787 w 360"/>
                <a:gd name="T31" fmla="*/ 93246770 h 139"/>
                <a:gd name="T32" fmla="*/ 453628170 w 360"/>
                <a:gd name="T33" fmla="*/ 73085483 h 139"/>
                <a:gd name="T34" fmla="*/ 546873126 w 360"/>
                <a:gd name="T35" fmla="*/ 52924196 h 139"/>
                <a:gd name="T36" fmla="*/ 637598720 w 360"/>
                <a:gd name="T37" fmla="*/ 32762897 h 139"/>
                <a:gd name="T38" fmla="*/ 723285591 w 360"/>
                <a:gd name="T39" fmla="*/ 12601601 h 139"/>
                <a:gd name="T40" fmla="*/ 816530547 w 360"/>
                <a:gd name="T41" fmla="*/ 7561279 h 139"/>
                <a:gd name="T42" fmla="*/ 907256339 w 360"/>
                <a:gd name="T43" fmla="*/ 0 h 13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0"/>
                <a:gd name="T67" fmla="*/ 0 h 139"/>
                <a:gd name="T68" fmla="*/ 360 w 360"/>
                <a:gd name="T69" fmla="*/ 139 h 13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0" h="139">
                  <a:moveTo>
                    <a:pt x="360" y="0"/>
                  </a:moveTo>
                  <a:lnTo>
                    <a:pt x="332" y="18"/>
                  </a:lnTo>
                  <a:lnTo>
                    <a:pt x="303" y="34"/>
                  </a:lnTo>
                  <a:lnTo>
                    <a:pt x="269" y="50"/>
                  </a:lnTo>
                  <a:lnTo>
                    <a:pt x="238" y="63"/>
                  </a:lnTo>
                  <a:lnTo>
                    <a:pt x="206" y="76"/>
                  </a:lnTo>
                  <a:lnTo>
                    <a:pt x="172" y="89"/>
                  </a:lnTo>
                  <a:lnTo>
                    <a:pt x="141" y="105"/>
                  </a:lnTo>
                  <a:lnTo>
                    <a:pt x="110" y="120"/>
                  </a:lnTo>
                  <a:lnTo>
                    <a:pt x="0" y="139"/>
                  </a:lnTo>
                  <a:lnTo>
                    <a:pt x="10" y="110"/>
                  </a:lnTo>
                  <a:lnTo>
                    <a:pt x="23" y="81"/>
                  </a:lnTo>
                  <a:lnTo>
                    <a:pt x="44" y="58"/>
                  </a:lnTo>
                  <a:lnTo>
                    <a:pt x="73" y="47"/>
                  </a:lnTo>
                  <a:lnTo>
                    <a:pt x="110" y="42"/>
                  </a:lnTo>
                  <a:lnTo>
                    <a:pt x="146" y="37"/>
                  </a:lnTo>
                  <a:lnTo>
                    <a:pt x="180" y="29"/>
                  </a:lnTo>
                  <a:lnTo>
                    <a:pt x="217" y="21"/>
                  </a:lnTo>
                  <a:lnTo>
                    <a:pt x="253" y="13"/>
                  </a:lnTo>
                  <a:lnTo>
                    <a:pt x="287" y="5"/>
                  </a:lnTo>
                  <a:lnTo>
                    <a:pt x="324" y="3"/>
                  </a:lnTo>
                  <a:lnTo>
                    <a:pt x="3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3" name="Freeform 120"/>
            <p:cNvSpPr>
              <a:spLocks/>
            </p:cNvSpPr>
            <p:nvPr/>
          </p:nvSpPr>
          <p:spPr bwMode="auto">
            <a:xfrm>
              <a:off x="2768600" y="5330825"/>
              <a:ext cx="149225" cy="61913"/>
            </a:xfrm>
            <a:custGeom>
              <a:avLst/>
              <a:gdLst>
                <a:gd name="T0" fmla="*/ 236894710 w 94"/>
                <a:gd name="T1" fmla="*/ 85685996 h 39"/>
                <a:gd name="T2" fmla="*/ 216733466 w 94"/>
                <a:gd name="T3" fmla="*/ 93247316 h 39"/>
                <a:gd name="T4" fmla="*/ 191531862 w 94"/>
                <a:gd name="T5" fmla="*/ 98287668 h 39"/>
                <a:gd name="T6" fmla="*/ 158769048 w 94"/>
                <a:gd name="T7" fmla="*/ 93247316 h 39"/>
                <a:gd name="T8" fmla="*/ 126007821 w 94"/>
                <a:gd name="T9" fmla="*/ 93247316 h 39"/>
                <a:gd name="T10" fmla="*/ 93246570 w 94"/>
                <a:gd name="T11" fmla="*/ 85685996 h 39"/>
                <a:gd name="T12" fmla="*/ 60483755 w 94"/>
                <a:gd name="T13" fmla="*/ 78126263 h 39"/>
                <a:gd name="T14" fmla="*/ 27722516 w 94"/>
                <a:gd name="T15" fmla="*/ 78126263 h 39"/>
                <a:gd name="T16" fmla="*/ 0 w 94"/>
                <a:gd name="T17" fmla="*/ 85685996 h 39"/>
                <a:gd name="T18" fmla="*/ 7559676 w 94"/>
                <a:gd name="T19" fmla="*/ 60484240 h 39"/>
                <a:gd name="T20" fmla="*/ 27722516 w 94"/>
                <a:gd name="T21" fmla="*/ 45363174 h 39"/>
                <a:gd name="T22" fmla="*/ 52924083 w 94"/>
                <a:gd name="T23" fmla="*/ 32763089 h 39"/>
                <a:gd name="T24" fmla="*/ 73083739 w 94"/>
                <a:gd name="T25" fmla="*/ 7561324 h 39"/>
                <a:gd name="T26" fmla="*/ 126007821 w 94"/>
                <a:gd name="T27" fmla="*/ 0 h 39"/>
                <a:gd name="T28" fmla="*/ 163810946 w 94"/>
                <a:gd name="T29" fmla="*/ 27722738 h 39"/>
                <a:gd name="T30" fmla="*/ 196572173 w 94"/>
                <a:gd name="T31" fmla="*/ 60484240 h 39"/>
                <a:gd name="T32" fmla="*/ 236894710 w 94"/>
                <a:gd name="T33" fmla="*/ 85685996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4"/>
                <a:gd name="T52" fmla="*/ 0 h 39"/>
                <a:gd name="T53" fmla="*/ 94 w 94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4" h="39">
                  <a:moveTo>
                    <a:pt x="94" y="34"/>
                  </a:moveTo>
                  <a:lnTo>
                    <a:pt x="86" y="37"/>
                  </a:lnTo>
                  <a:lnTo>
                    <a:pt x="76" y="39"/>
                  </a:lnTo>
                  <a:lnTo>
                    <a:pt x="63" y="37"/>
                  </a:lnTo>
                  <a:lnTo>
                    <a:pt x="50" y="37"/>
                  </a:lnTo>
                  <a:lnTo>
                    <a:pt x="37" y="34"/>
                  </a:lnTo>
                  <a:lnTo>
                    <a:pt x="24" y="31"/>
                  </a:lnTo>
                  <a:lnTo>
                    <a:pt x="11" y="31"/>
                  </a:lnTo>
                  <a:lnTo>
                    <a:pt x="0" y="34"/>
                  </a:lnTo>
                  <a:lnTo>
                    <a:pt x="3" y="24"/>
                  </a:lnTo>
                  <a:lnTo>
                    <a:pt x="11" y="18"/>
                  </a:lnTo>
                  <a:lnTo>
                    <a:pt x="21" y="13"/>
                  </a:lnTo>
                  <a:lnTo>
                    <a:pt x="29" y="3"/>
                  </a:lnTo>
                  <a:lnTo>
                    <a:pt x="50" y="0"/>
                  </a:lnTo>
                  <a:lnTo>
                    <a:pt x="65" y="11"/>
                  </a:lnTo>
                  <a:lnTo>
                    <a:pt x="78" y="24"/>
                  </a:ln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4" name="Freeform 121"/>
            <p:cNvSpPr>
              <a:spLocks/>
            </p:cNvSpPr>
            <p:nvPr/>
          </p:nvSpPr>
          <p:spPr bwMode="auto">
            <a:xfrm>
              <a:off x="1274763" y="5376863"/>
              <a:ext cx="323850" cy="153988"/>
            </a:xfrm>
            <a:custGeom>
              <a:avLst/>
              <a:gdLst>
                <a:gd name="T0" fmla="*/ 514111920 w 204"/>
                <a:gd name="T1" fmla="*/ 244456766 h 97"/>
                <a:gd name="T2" fmla="*/ 441028204 w 204"/>
                <a:gd name="T3" fmla="*/ 236895481 h 97"/>
                <a:gd name="T4" fmla="*/ 370463751 w 204"/>
                <a:gd name="T5" fmla="*/ 224295457 h 97"/>
                <a:gd name="T6" fmla="*/ 297378448 w 204"/>
                <a:gd name="T7" fmla="*/ 211693845 h 97"/>
                <a:gd name="T8" fmla="*/ 224294732 w 204"/>
                <a:gd name="T9" fmla="*/ 191532486 h 97"/>
                <a:gd name="T10" fmla="*/ 151209379 w 204"/>
                <a:gd name="T11" fmla="*/ 163811480 h 97"/>
                <a:gd name="T12" fmla="*/ 93246572 w 204"/>
                <a:gd name="T13" fmla="*/ 118448534 h 97"/>
                <a:gd name="T14" fmla="*/ 40322500 w 204"/>
                <a:gd name="T15" fmla="*/ 65524279 h 97"/>
                <a:gd name="T16" fmla="*/ 0 w 204"/>
                <a:gd name="T17" fmla="*/ 0 h 97"/>
                <a:gd name="T18" fmla="*/ 68043429 w 204"/>
                <a:gd name="T19" fmla="*/ 20161315 h 97"/>
                <a:gd name="T20" fmla="*/ 138607808 w 204"/>
                <a:gd name="T21" fmla="*/ 40322631 h 97"/>
                <a:gd name="T22" fmla="*/ 211693161 w 204"/>
                <a:gd name="T23" fmla="*/ 52924255 h 97"/>
                <a:gd name="T24" fmla="*/ 289817188 w 204"/>
                <a:gd name="T25" fmla="*/ 73085564 h 97"/>
                <a:gd name="T26" fmla="*/ 355342818 w 204"/>
                <a:gd name="T27" fmla="*/ 98287201 h 97"/>
                <a:gd name="T28" fmla="*/ 423386322 w 204"/>
                <a:gd name="T29" fmla="*/ 131048559 h 97"/>
                <a:gd name="T30" fmla="*/ 476310381 w 204"/>
                <a:gd name="T31" fmla="*/ 176411504 h 97"/>
                <a:gd name="T32" fmla="*/ 514111920 w 204"/>
                <a:gd name="T33" fmla="*/ 244456766 h 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4"/>
                <a:gd name="T52" fmla="*/ 0 h 97"/>
                <a:gd name="T53" fmla="*/ 204 w 204"/>
                <a:gd name="T54" fmla="*/ 97 h 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4" h="97">
                  <a:moveTo>
                    <a:pt x="204" y="97"/>
                  </a:moveTo>
                  <a:lnTo>
                    <a:pt x="175" y="94"/>
                  </a:lnTo>
                  <a:lnTo>
                    <a:pt x="147" y="89"/>
                  </a:lnTo>
                  <a:lnTo>
                    <a:pt x="118" y="84"/>
                  </a:lnTo>
                  <a:lnTo>
                    <a:pt x="89" y="76"/>
                  </a:lnTo>
                  <a:lnTo>
                    <a:pt x="60" y="65"/>
                  </a:lnTo>
                  <a:lnTo>
                    <a:pt x="37" y="47"/>
                  </a:lnTo>
                  <a:lnTo>
                    <a:pt x="16" y="26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6"/>
                  </a:lnTo>
                  <a:lnTo>
                    <a:pt x="84" y="21"/>
                  </a:lnTo>
                  <a:lnTo>
                    <a:pt x="115" y="29"/>
                  </a:lnTo>
                  <a:lnTo>
                    <a:pt x="141" y="39"/>
                  </a:lnTo>
                  <a:lnTo>
                    <a:pt x="168" y="52"/>
                  </a:lnTo>
                  <a:lnTo>
                    <a:pt x="189" y="70"/>
                  </a:lnTo>
                  <a:lnTo>
                    <a:pt x="204" y="9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5" name="Freeform 123"/>
            <p:cNvSpPr>
              <a:spLocks/>
            </p:cNvSpPr>
            <p:nvPr/>
          </p:nvSpPr>
          <p:spPr bwMode="auto">
            <a:xfrm>
              <a:off x="3668713" y="5422900"/>
              <a:ext cx="61913" cy="41275"/>
            </a:xfrm>
            <a:custGeom>
              <a:avLst/>
              <a:gdLst>
                <a:gd name="T0" fmla="*/ 98287668 w 39"/>
                <a:gd name="T1" fmla="*/ 17640301 h 26"/>
                <a:gd name="T2" fmla="*/ 98287668 w 39"/>
                <a:gd name="T3" fmla="*/ 37801551 h 26"/>
                <a:gd name="T4" fmla="*/ 85685996 w 39"/>
                <a:gd name="T5" fmla="*/ 52924084 h 26"/>
                <a:gd name="T6" fmla="*/ 65524591 w 39"/>
                <a:gd name="T7" fmla="*/ 52924084 h 26"/>
                <a:gd name="T8" fmla="*/ 52924507 w 39"/>
                <a:gd name="T9" fmla="*/ 65524068 h 26"/>
                <a:gd name="T10" fmla="*/ 32763089 w 39"/>
                <a:gd name="T11" fmla="*/ 65524068 h 26"/>
                <a:gd name="T12" fmla="*/ 20161411 w 39"/>
                <a:gd name="T13" fmla="*/ 57964395 h 26"/>
                <a:gd name="T14" fmla="*/ 7561324 w 39"/>
                <a:gd name="T15" fmla="*/ 45362812 h 26"/>
                <a:gd name="T16" fmla="*/ 0 w 39"/>
                <a:gd name="T17" fmla="*/ 32762828 h 26"/>
                <a:gd name="T18" fmla="*/ 20161411 w 39"/>
                <a:gd name="T19" fmla="*/ 5040313 h 26"/>
                <a:gd name="T20" fmla="*/ 45363174 w 39"/>
                <a:gd name="T21" fmla="*/ 0 h 26"/>
                <a:gd name="T22" fmla="*/ 78126263 w 39"/>
                <a:gd name="T23" fmla="*/ 5040313 h 26"/>
                <a:gd name="T24" fmla="*/ 98287668 w 39"/>
                <a:gd name="T25" fmla="*/ 17640301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26"/>
                <a:gd name="T41" fmla="*/ 39 w 39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26">
                  <a:moveTo>
                    <a:pt x="39" y="7"/>
                  </a:moveTo>
                  <a:lnTo>
                    <a:pt x="39" y="15"/>
                  </a:lnTo>
                  <a:lnTo>
                    <a:pt x="34" y="21"/>
                  </a:lnTo>
                  <a:lnTo>
                    <a:pt x="26" y="21"/>
                  </a:lnTo>
                  <a:lnTo>
                    <a:pt x="21" y="26"/>
                  </a:lnTo>
                  <a:lnTo>
                    <a:pt x="13" y="26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3"/>
                  </a:lnTo>
                  <a:lnTo>
                    <a:pt x="8" y="2"/>
                  </a:lnTo>
                  <a:lnTo>
                    <a:pt x="18" y="0"/>
                  </a:lnTo>
                  <a:lnTo>
                    <a:pt x="31" y="2"/>
                  </a:lnTo>
                  <a:lnTo>
                    <a:pt x="3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6" name="Freeform 124"/>
            <p:cNvSpPr>
              <a:spLocks/>
            </p:cNvSpPr>
            <p:nvPr/>
          </p:nvSpPr>
          <p:spPr bwMode="auto">
            <a:xfrm>
              <a:off x="5954713" y="5422900"/>
              <a:ext cx="177800" cy="141288"/>
            </a:xfrm>
            <a:custGeom>
              <a:avLst/>
              <a:gdLst>
                <a:gd name="T0" fmla="*/ 282257522 w 112"/>
                <a:gd name="T1" fmla="*/ 0 h 89"/>
                <a:gd name="T2" fmla="*/ 257055967 w 112"/>
                <a:gd name="T3" fmla="*/ 37803271 h 89"/>
                <a:gd name="T4" fmla="*/ 224294738 w 112"/>
                <a:gd name="T5" fmla="*/ 78125912 h 89"/>
                <a:gd name="T6" fmla="*/ 191531872 w 112"/>
                <a:gd name="T7" fmla="*/ 110887279 h 89"/>
                <a:gd name="T8" fmla="*/ 156249695 w 112"/>
                <a:gd name="T9" fmla="*/ 138609880 h 89"/>
                <a:gd name="T10" fmla="*/ 118448155 w 112"/>
                <a:gd name="T11" fmla="*/ 163811523 h 89"/>
                <a:gd name="T12" fmla="*/ 78124054 w 112"/>
                <a:gd name="T13" fmla="*/ 189013166 h 89"/>
                <a:gd name="T14" fmla="*/ 37801552 w 112"/>
                <a:gd name="T15" fmla="*/ 209174530 h 89"/>
                <a:gd name="T16" fmla="*/ 0 w 112"/>
                <a:gd name="T17" fmla="*/ 224295516 h 89"/>
                <a:gd name="T18" fmla="*/ 25201562 w 112"/>
                <a:gd name="T19" fmla="*/ 183972838 h 89"/>
                <a:gd name="T20" fmla="*/ 52924085 w 112"/>
                <a:gd name="T21" fmla="*/ 143650209 h 89"/>
                <a:gd name="T22" fmla="*/ 85685314 w 112"/>
                <a:gd name="T23" fmla="*/ 110887279 h 89"/>
                <a:gd name="T24" fmla="*/ 123488466 w 112"/>
                <a:gd name="T25" fmla="*/ 78125912 h 89"/>
                <a:gd name="T26" fmla="*/ 156249695 w 112"/>
                <a:gd name="T27" fmla="*/ 52924269 h 89"/>
                <a:gd name="T28" fmla="*/ 196572184 w 112"/>
                <a:gd name="T29" fmla="*/ 32762942 h 89"/>
                <a:gd name="T30" fmla="*/ 241935033 w 112"/>
                <a:gd name="T31" fmla="*/ 12601618 h 89"/>
                <a:gd name="T32" fmla="*/ 282257522 w 112"/>
                <a:gd name="T33" fmla="*/ 0 h 8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2"/>
                <a:gd name="T52" fmla="*/ 0 h 89"/>
                <a:gd name="T53" fmla="*/ 112 w 112"/>
                <a:gd name="T54" fmla="*/ 89 h 8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2" h="89">
                  <a:moveTo>
                    <a:pt x="112" y="0"/>
                  </a:moveTo>
                  <a:lnTo>
                    <a:pt x="102" y="15"/>
                  </a:lnTo>
                  <a:lnTo>
                    <a:pt x="89" y="31"/>
                  </a:lnTo>
                  <a:lnTo>
                    <a:pt x="76" y="44"/>
                  </a:lnTo>
                  <a:lnTo>
                    <a:pt x="62" y="55"/>
                  </a:lnTo>
                  <a:lnTo>
                    <a:pt x="47" y="65"/>
                  </a:lnTo>
                  <a:lnTo>
                    <a:pt x="31" y="75"/>
                  </a:lnTo>
                  <a:lnTo>
                    <a:pt x="15" y="83"/>
                  </a:lnTo>
                  <a:lnTo>
                    <a:pt x="0" y="89"/>
                  </a:lnTo>
                  <a:lnTo>
                    <a:pt x="10" y="73"/>
                  </a:lnTo>
                  <a:lnTo>
                    <a:pt x="21" y="57"/>
                  </a:lnTo>
                  <a:lnTo>
                    <a:pt x="34" y="44"/>
                  </a:lnTo>
                  <a:lnTo>
                    <a:pt x="49" y="31"/>
                  </a:lnTo>
                  <a:lnTo>
                    <a:pt x="62" y="21"/>
                  </a:lnTo>
                  <a:lnTo>
                    <a:pt x="78" y="13"/>
                  </a:lnTo>
                  <a:lnTo>
                    <a:pt x="96" y="5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7" name="Freeform 125"/>
            <p:cNvSpPr>
              <a:spLocks/>
            </p:cNvSpPr>
            <p:nvPr/>
          </p:nvSpPr>
          <p:spPr bwMode="auto">
            <a:xfrm>
              <a:off x="2686050" y="5487988"/>
              <a:ext cx="347663" cy="92075"/>
            </a:xfrm>
            <a:custGeom>
              <a:avLst/>
              <a:gdLst>
                <a:gd name="T0" fmla="*/ 551915851 w 219"/>
                <a:gd name="T1" fmla="*/ 105846584 h 58"/>
                <a:gd name="T2" fmla="*/ 551915851 w 219"/>
                <a:gd name="T3" fmla="*/ 146169074 h 58"/>
                <a:gd name="T4" fmla="*/ 481351394 w 219"/>
                <a:gd name="T5" fmla="*/ 146169074 h 58"/>
                <a:gd name="T6" fmla="*/ 413306203 w 219"/>
                <a:gd name="T7" fmla="*/ 146169074 h 58"/>
                <a:gd name="T8" fmla="*/ 342741747 w 219"/>
                <a:gd name="T9" fmla="*/ 133569089 h 58"/>
                <a:gd name="T10" fmla="*/ 277217608 w 219"/>
                <a:gd name="T11" fmla="*/ 120967518 h 58"/>
                <a:gd name="T12" fmla="*/ 204133736 w 219"/>
                <a:gd name="T13" fmla="*/ 100806248 h 58"/>
                <a:gd name="T14" fmla="*/ 138609598 w 219"/>
                <a:gd name="T15" fmla="*/ 80645004 h 58"/>
                <a:gd name="T16" fmla="*/ 65524163 w 219"/>
                <a:gd name="T17" fmla="*/ 60483759 h 58"/>
                <a:gd name="T18" fmla="*/ 0 w 219"/>
                <a:gd name="T19" fmla="*/ 47883762 h 58"/>
                <a:gd name="T20" fmla="*/ 25201598 w 219"/>
                <a:gd name="T21" fmla="*/ 0 h 58"/>
                <a:gd name="T22" fmla="*/ 90725755 w 219"/>
                <a:gd name="T23" fmla="*/ 15120940 h 58"/>
                <a:gd name="T24" fmla="*/ 163811190 w 219"/>
                <a:gd name="T25" fmla="*/ 20161251 h 58"/>
                <a:gd name="T26" fmla="*/ 229335378 w 219"/>
                <a:gd name="T27" fmla="*/ 27722518 h 58"/>
                <a:gd name="T28" fmla="*/ 294859516 w 219"/>
                <a:gd name="T29" fmla="*/ 40322502 h 58"/>
                <a:gd name="T30" fmla="*/ 362903020 w 219"/>
                <a:gd name="T31" fmla="*/ 47883762 h 58"/>
                <a:gd name="T32" fmla="*/ 428427258 w 219"/>
                <a:gd name="T33" fmla="*/ 68045019 h 58"/>
                <a:gd name="T34" fmla="*/ 493951396 w 219"/>
                <a:gd name="T35" fmla="*/ 80645004 h 58"/>
                <a:gd name="T36" fmla="*/ 551915851 w 219"/>
                <a:gd name="T37" fmla="*/ 105846584 h 5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9"/>
                <a:gd name="T58" fmla="*/ 0 h 58"/>
                <a:gd name="T59" fmla="*/ 219 w 219"/>
                <a:gd name="T60" fmla="*/ 58 h 5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9" h="58">
                  <a:moveTo>
                    <a:pt x="219" y="42"/>
                  </a:moveTo>
                  <a:lnTo>
                    <a:pt x="219" y="58"/>
                  </a:lnTo>
                  <a:lnTo>
                    <a:pt x="191" y="58"/>
                  </a:lnTo>
                  <a:lnTo>
                    <a:pt x="164" y="58"/>
                  </a:lnTo>
                  <a:lnTo>
                    <a:pt x="136" y="53"/>
                  </a:lnTo>
                  <a:lnTo>
                    <a:pt x="110" y="48"/>
                  </a:lnTo>
                  <a:lnTo>
                    <a:pt x="81" y="40"/>
                  </a:lnTo>
                  <a:lnTo>
                    <a:pt x="55" y="32"/>
                  </a:lnTo>
                  <a:lnTo>
                    <a:pt x="26" y="24"/>
                  </a:lnTo>
                  <a:lnTo>
                    <a:pt x="0" y="19"/>
                  </a:lnTo>
                  <a:lnTo>
                    <a:pt x="10" y="0"/>
                  </a:lnTo>
                  <a:lnTo>
                    <a:pt x="36" y="6"/>
                  </a:lnTo>
                  <a:lnTo>
                    <a:pt x="65" y="8"/>
                  </a:lnTo>
                  <a:lnTo>
                    <a:pt x="91" y="11"/>
                  </a:lnTo>
                  <a:lnTo>
                    <a:pt x="117" y="16"/>
                  </a:lnTo>
                  <a:lnTo>
                    <a:pt x="144" y="19"/>
                  </a:lnTo>
                  <a:lnTo>
                    <a:pt x="170" y="27"/>
                  </a:lnTo>
                  <a:lnTo>
                    <a:pt x="196" y="32"/>
                  </a:lnTo>
                  <a:lnTo>
                    <a:pt x="219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8" name="Freeform 126"/>
            <p:cNvSpPr>
              <a:spLocks/>
            </p:cNvSpPr>
            <p:nvPr/>
          </p:nvSpPr>
          <p:spPr bwMode="auto">
            <a:xfrm>
              <a:off x="1727200" y="5521325"/>
              <a:ext cx="663575" cy="246063"/>
            </a:xfrm>
            <a:custGeom>
              <a:avLst/>
              <a:gdLst>
                <a:gd name="T0" fmla="*/ 420866963 w 418"/>
                <a:gd name="T1" fmla="*/ 105846786 h 155"/>
                <a:gd name="T2" fmla="*/ 493950679 w 418"/>
                <a:gd name="T3" fmla="*/ 118448381 h 155"/>
                <a:gd name="T4" fmla="*/ 567034395 w 418"/>
                <a:gd name="T5" fmla="*/ 133569343 h 155"/>
                <a:gd name="T6" fmla="*/ 645160010 w 418"/>
                <a:gd name="T7" fmla="*/ 153730626 h 155"/>
                <a:gd name="T8" fmla="*/ 718245314 w 418"/>
                <a:gd name="T9" fmla="*/ 166330635 h 155"/>
                <a:gd name="T10" fmla="*/ 791329030 w 418"/>
                <a:gd name="T11" fmla="*/ 186491918 h 155"/>
                <a:gd name="T12" fmla="*/ 861893583 w 418"/>
                <a:gd name="T13" fmla="*/ 211693571 h 155"/>
                <a:gd name="T14" fmla="*/ 929938575 w 418"/>
                <a:gd name="T15" fmla="*/ 231854854 h 155"/>
                <a:gd name="T16" fmla="*/ 1000502930 w 418"/>
                <a:gd name="T17" fmla="*/ 264617733 h 155"/>
                <a:gd name="T18" fmla="*/ 1020664174 w 418"/>
                <a:gd name="T19" fmla="*/ 289819337 h 155"/>
                <a:gd name="T20" fmla="*/ 1048385091 w 418"/>
                <a:gd name="T21" fmla="*/ 325101582 h 155"/>
                <a:gd name="T22" fmla="*/ 1053425402 w 418"/>
                <a:gd name="T23" fmla="*/ 362903194 h 155"/>
                <a:gd name="T24" fmla="*/ 1040825418 w 418"/>
                <a:gd name="T25" fmla="*/ 390625752 h 155"/>
                <a:gd name="T26" fmla="*/ 929938575 w 418"/>
                <a:gd name="T27" fmla="*/ 375504789 h 155"/>
                <a:gd name="T28" fmla="*/ 811490274 w 418"/>
                <a:gd name="T29" fmla="*/ 370464469 h 155"/>
                <a:gd name="T30" fmla="*/ 698084070 w 418"/>
                <a:gd name="T31" fmla="*/ 362903194 h 155"/>
                <a:gd name="T32" fmla="*/ 587195639 w 418"/>
                <a:gd name="T33" fmla="*/ 350303186 h 155"/>
                <a:gd name="T34" fmla="*/ 473789435 w 418"/>
                <a:gd name="T35" fmla="*/ 330141903 h 155"/>
                <a:gd name="T36" fmla="*/ 362902493 w 418"/>
                <a:gd name="T37" fmla="*/ 309980620 h 155"/>
                <a:gd name="T38" fmla="*/ 257055962 w 418"/>
                <a:gd name="T39" fmla="*/ 277217741 h 155"/>
                <a:gd name="T40" fmla="*/ 158769053 w 418"/>
                <a:gd name="T41" fmla="*/ 239416129 h 155"/>
                <a:gd name="T42" fmla="*/ 113407841 w 418"/>
                <a:gd name="T43" fmla="*/ 178932230 h 155"/>
                <a:gd name="T44" fmla="*/ 65524068 w 418"/>
                <a:gd name="T45" fmla="*/ 126008069 h 155"/>
                <a:gd name="T46" fmla="*/ 20161250 w 418"/>
                <a:gd name="T47" fmla="*/ 68045149 h 155"/>
                <a:gd name="T48" fmla="*/ 0 w 418"/>
                <a:gd name="T49" fmla="*/ 0 h 155"/>
                <a:gd name="T50" fmla="*/ 60483757 w 418"/>
                <a:gd name="T51" fmla="*/ 0 h 155"/>
                <a:gd name="T52" fmla="*/ 113407841 w 418"/>
                <a:gd name="T53" fmla="*/ 15120968 h 155"/>
                <a:gd name="T54" fmla="*/ 158769053 w 418"/>
                <a:gd name="T55" fmla="*/ 32762891 h 155"/>
                <a:gd name="T56" fmla="*/ 211693162 w 418"/>
                <a:gd name="T57" fmla="*/ 52924187 h 155"/>
                <a:gd name="T58" fmla="*/ 264615634 w 418"/>
                <a:gd name="T59" fmla="*/ 73085470 h 155"/>
                <a:gd name="T60" fmla="*/ 309978434 w 418"/>
                <a:gd name="T61" fmla="*/ 93246753 h 155"/>
                <a:gd name="T62" fmla="*/ 362902493 w 418"/>
                <a:gd name="T63" fmla="*/ 105846786 h 155"/>
                <a:gd name="T64" fmla="*/ 420866963 w 418"/>
                <a:gd name="T65" fmla="*/ 105846786 h 15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18"/>
                <a:gd name="T100" fmla="*/ 0 h 155"/>
                <a:gd name="T101" fmla="*/ 418 w 418"/>
                <a:gd name="T102" fmla="*/ 155 h 15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18" h="155">
                  <a:moveTo>
                    <a:pt x="167" y="42"/>
                  </a:moveTo>
                  <a:lnTo>
                    <a:pt x="196" y="47"/>
                  </a:lnTo>
                  <a:lnTo>
                    <a:pt x="225" y="53"/>
                  </a:lnTo>
                  <a:lnTo>
                    <a:pt x="256" y="61"/>
                  </a:lnTo>
                  <a:lnTo>
                    <a:pt x="285" y="66"/>
                  </a:lnTo>
                  <a:lnTo>
                    <a:pt x="314" y="74"/>
                  </a:lnTo>
                  <a:lnTo>
                    <a:pt x="342" y="84"/>
                  </a:lnTo>
                  <a:lnTo>
                    <a:pt x="369" y="92"/>
                  </a:lnTo>
                  <a:lnTo>
                    <a:pt x="397" y="105"/>
                  </a:lnTo>
                  <a:lnTo>
                    <a:pt x="405" y="115"/>
                  </a:lnTo>
                  <a:lnTo>
                    <a:pt x="416" y="129"/>
                  </a:lnTo>
                  <a:lnTo>
                    <a:pt x="418" y="144"/>
                  </a:lnTo>
                  <a:lnTo>
                    <a:pt x="413" y="155"/>
                  </a:lnTo>
                  <a:lnTo>
                    <a:pt x="369" y="149"/>
                  </a:lnTo>
                  <a:lnTo>
                    <a:pt x="322" y="147"/>
                  </a:lnTo>
                  <a:lnTo>
                    <a:pt x="277" y="144"/>
                  </a:lnTo>
                  <a:lnTo>
                    <a:pt x="233" y="139"/>
                  </a:lnTo>
                  <a:lnTo>
                    <a:pt x="188" y="131"/>
                  </a:lnTo>
                  <a:lnTo>
                    <a:pt x="144" y="123"/>
                  </a:lnTo>
                  <a:lnTo>
                    <a:pt x="102" y="110"/>
                  </a:lnTo>
                  <a:lnTo>
                    <a:pt x="63" y="95"/>
                  </a:lnTo>
                  <a:lnTo>
                    <a:pt x="45" y="71"/>
                  </a:lnTo>
                  <a:lnTo>
                    <a:pt x="26" y="50"/>
                  </a:lnTo>
                  <a:lnTo>
                    <a:pt x="8" y="27"/>
                  </a:lnTo>
                  <a:lnTo>
                    <a:pt x="0" y="0"/>
                  </a:lnTo>
                  <a:lnTo>
                    <a:pt x="24" y="0"/>
                  </a:lnTo>
                  <a:lnTo>
                    <a:pt x="45" y="6"/>
                  </a:lnTo>
                  <a:lnTo>
                    <a:pt x="63" y="13"/>
                  </a:lnTo>
                  <a:lnTo>
                    <a:pt x="84" y="21"/>
                  </a:lnTo>
                  <a:lnTo>
                    <a:pt x="105" y="29"/>
                  </a:lnTo>
                  <a:lnTo>
                    <a:pt x="123" y="37"/>
                  </a:lnTo>
                  <a:lnTo>
                    <a:pt x="144" y="42"/>
                  </a:lnTo>
                  <a:lnTo>
                    <a:pt x="167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59" name="Freeform 127"/>
            <p:cNvSpPr>
              <a:spLocks/>
            </p:cNvSpPr>
            <p:nvPr/>
          </p:nvSpPr>
          <p:spPr bwMode="auto">
            <a:xfrm>
              <a:off x="3578225" y="5554663"/>
              <a:ext cx="265113" cy="66675"/>
            </a:xfrm>
            <a:custGeom>
              <a:avLst/>
              <a:gdLst>
                <a:gd name="T0" fmla="*/ 420867726 w 167"/>
                <a:gd name="T1" fmla="*/ 65524063 h 42"/>
                <a:gd name="T2" fmla="*/ 375504745 w 167"/>
                <a:gd name="T3" fmla="*/ 85685306 h 42"/>
                <a:gd name="T4" fmla="*/ 322580590 w 167"/>
                <a:gd name="T5" fmla="*/ 100806238 h 42"/>
                <a:gd name="T6" fmla="*/ 269658022 w 167"/>
                <a:gd name="T7" fmla="*/ 105846574 h 42"/>
                <a:gd name="T8" fmla="*/ 209174180 w 167"/>
                <a:gd name="T9" fmla="*/ 105846574 h 42"/>
                <a:gd name="T10" fmla="*/ 151209655 w 167"/>
                <a:gd name="T11" fmla="*/ 105846574 h 42"/>
                <a:gd name="T12" fmla="*/ 98287062 w 167"/>
                <a:gd name="T13" fmla="*/ 100806238 h 42"/>
                <a:gd name="T14" fmla="*/ 45362894 w 167"/>
                <a:gd name="T15" fmla="*/ 93246566 h 42"/>
                <a:gd name="T16" fmla="*/ 0 w 167"/>
                <a:gd name="T17" fmla="*/ 80644996 h 42"/>
                <a:gd name="T18" fmla="*/ 12601597 w 167"/>
                <a:gd name="T19" fmla="*/ 40322498 h 42"/>
                <a:gd name="T20" fmla="*/ 45362894 w 167"/>
                <a:gd name="T21" fmla="*/ 20161249 h 42"/>
                <a:gd name="T22" fmla="*/ 85685468 w 167"/>
                <a:gd name="T23" fmla="*/ 15120938 h 42"/>
                <a:gd name="T24" fmla="*/ 118448367 w 167"/>
                <a:gd name="T25" fmla="*/ 0 h 42"/>
                <a:gd name="T26" fmla="*/ 156249975 w 167"/>
                <a:gd name="T27" fmla="*/ 0 h 42"/>
                <a:gd name="T28" fmla="*/ 204133810 w 167"/>
                <a:gd name="T29" fmla="*/ 0 h 42"/>
                <a:gd name="T30" fmla="*/ 241935467 w 167"/>
                <a:gd name="T31" fmla="*/ 0 h 42"/>
                <a:gd name="T32" fmla="*/ 289819302 w 167"/>
                <a:gd name="T33" fmla="*/ 0 h 42"/>
                <a:gd name="T34" fmla="*/ 327620910 w 167"/>
                <a:gd name="T35" fmla="*/ 0 h 42"/>
                <a:gd name="T36" fmla="*/ 367943471 w 167"/>
                <a:gd name="T37" fmla="*/ 15120938 h 42"/>
                <a:gd name="T38" fmla="*/ 400706346 w 167"/>
                <a:gd name="T39" fmla="*/ 32761238 h 42"/>
                <a:gd name="T40" fmla="*/ 420867726 w 167"/>
                <a:gd name="T41" fmla="*/ 65524063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7"/>
                <a:gd name="T64" fmla="*/ 0 h 42"/>
                <a:gd name="T65" fmla="*/ 167 w 167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7" h="42">
                  <a:moveTo>
                    <a:pt x="167" y="26"/>
                  </a:moveTo>
                  <a:lnTo>
                    <a:pt x="149" y="34"/>
                  </a:lnTo>
                  <a:lnTo>
                    <a:pt x="128" y="40"/>
                  </a:lnTo>
                  <a:lnTo>
                    <a:pt x="107" y="42"/>
                  </a:lnTo>
                  <a:lnTo>
                    <a:pt x="83" y="42"/>
                  </a:lnTo>
                  <a:lnTo>
                    <a:pt x="60" y="42"/>
                  </a:lnTo>
                  <a:lnTo>
                    <a:pt x="39" y="40"/>
                  </a:lnTo>
                  <a:lnTo>
                    <a:pt x="18" y="37"/>
                  </a:lnTo>
                  <a:lnTo>
                    <a:pt x="0" y="32"/>
                  </a:lnTo>
                  <a:lnTo>
                    <a:pt x="5" y="16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7" y="0"/>
                  </a:lnTo>
                  <a:lnTo>
                    <a:pt x="62" y="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6" y="6"/>
                  </a:lnTo>
                  <a:lnTo>
                    <a:pt x="159" y="13"/>
                  </a:lnTo>
                  <a:lnTo>
                    <a:pt x="167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0" name="Freeform 128"/>
            <p:cNvSpPr>
              <a:spLocks/>
            </p:cNvSpPr>
            <p:nvPr/>
          </p:nvSpPr>
          <p:spPr bwMode="auto">
            <a:xfrm>
              <a:off x="5260975" y="5580063"/>
              <a:ext cx="457200" cy="187325"/>
            </a:xfrm>
            <a:custGeom>
              <a:avLst/>
              <a:gdLst>
                <a:gd name="T0" fmla="*/ 725804891 w 288"/>
                <a:gd name="T1" fmla="*/ 12601575 h 118"/>
                <a:gd name="T2" fmla="*/ 645159925 w 288"/>
                <a:gd name="T3" fmla="*/ 65524070 h 118"/>
                <a:gd name="T4" fmla="*/ 554434338 w 288"/>
                <a:gd name="T5" fmla="*/ 110886896 h 118"/>
                <a:gd name="T6" fmla="*/ 468749062 w 288"/>
                <a:gd name="T7" fmla="*/ 151209386 h 118"/>
                <a:gd name="T8" fmla="*/ 375502428 w 288"/>
                <a:gd name="T9" fmla="*/ 183972202 h 118"/>
                <a:gd name="T10" fmla="*/ 277217169 w 288"/>
                <a:gd name="T11" fmla="*/ 216733481 h 118"/>
                <a:gd name="T12" fmla="*/ 186491533 w 288"/>
                <a:gd name="T13" fmla="*/ 249496297 h 118"/>
                <a:gd name="T14" fmla="*/ 93244973 w 288"/>
                <a:gd name="T15" fmla="*/ 269657542 h 118"/>
                <a:gd name="T16" fmla="*/ 0 w 288"/>
                <a:gd name="T17" fmla="*/ 297378460 h 118"/>
                <a:gd name="T18" fmla="*/ 27720926 w 288"/>
                <a:gd name="T19" fmla="*/ 257055970 h 118"/>
                <a:gd name="T20" fmla="*/ 52922490 w 288"/>
                <a:gd name="T21" fmla="*/ 216733481 h 118"/>
                <a:gd name="T22" fmla="*/ 73083731 w 288"/>
                <a:gd name="T23" fmla="*/ 171370630 h 118"/>
                <a:gd name="T24" fmla="*/ 93244973 w 288"/>
                <a:gd name="T25" fmla="*/ 126007830 h 118"/>
                <a:gd name="T26" fmla="*/ 118446549 w 288"/>
                <a:gd name="T27" fmla="*/ 85685315 h 118"/>
                <a:gd name="T28" fmla="*/ 158769032 w 288"/>
                <a:gd name="T29" fmla="*/ 60483759 h 118"/>
                <a:gd name="T30" fmla="*/ 199091515 w 288"/>
                <a:gd name="T31" fmla="*/ 40322502 h 118"/>
                <a:gd name="T32" fmla="*/ 257055928 w 288"/>
                <a:gd name="T33" fmla="*/ 40322502 h 118"/>
                <a:gd name="T34" fmla="*/ 317539652 w 288"/>
                <a:gd name="T35" fmla="*/ 32762829 h 118"/>
                <a:gd name="T36" fmla="*/ 375502428 w 288"/>
                <a:gd name="T37" fmla="*/ 25201562 h 118"/>
                <a:gd name="T38" fmla="*/ 428426579 w 288"/>
                <a:gd name="T39" fmla="*/ 25201562 h 118"/>
                <a:gd name="T40" fmla="*/ 488910304 w 288"/>
                <a:gd name="T41" fmla="*/ 20161251 h 118"/>
                <a:gd name="T42" fmla="*/ 546873079 w 288"/>
                <a:gd name="T43" fmla="*/ 12601575 h 118"/>
                <a:gd name="T44" fmla="*/ 607356804 w 288"/>
                <a:gd name="T45" fmla="*/ 7561264 h 118"/>
                <a:gd name="T46" fmla="*/ 660280856 w 288"/>
                <a:gd name="T47" fmla="*/ 7561264 h 118"/>
                <a:gd name="T48" fmla="*/ 713204909 w 288"/>
                <a:gd name="T49" fmla="*/ 0 h 118"/>
                <a:gd name="T50" fmla="*/ 725804891 w 288"/>
                <a:gd name="T51" fmla="*/ 12601575 h 1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8"/>
                <a:gd name="T79" fmla="*/ 0 h 118"/>
                <a:gd name="T80" fmla="*/ 288 w 288"/>
                <a:gd name="T81" fmla="*/ 118 h 11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8" h="118">
                  <a:moveTo>
                    <a:pt x="288" y="5"/>
                  </a:moveTo>
                  <a:lnTo>
                    <a:pt x="256" y="26"/>
                  </a:lnTo>
                  <a:lnTo>
                    <a:pt x="220" y="44"/>
                  </a:lnTo>
                  <a:lnTo>
                    <a:pt x="186" y="60"/>
                  </a:lnTo>
                  <a:lnTo>
                    <a:pt x="149" y="73"/>
                  </a:lnTo>
                  <a:lnTo>
                    <a:pt x="110" y="86"/>
                  </a:lnTo>
                  <a:lnTo>
                    <a:pt x="74" y="99"/>
                  </a:lnTo>
                  <a:lnTo>
                    <a:pt x="37" y="107"/>
                  </a:lnTo>
                  <a:lnTo>
                    <a:pt x="0" y="118"/>
                  </a:lnTo>
                  <a:lnTo>
                    <a:pt x="11" y="102"/>
                  </a:lnTo>
                  <a:lnTo>
                    <a:pt x="21" y="86"/>
                  </a:lnTo>
                  <a:lnTo>
                    <a:pt x="29" y="68"/>
                  </a:lnTo>
                  <a:lnTo>
                    <a:pt x="37" y="50"/>
                  </a:lnTo>
                  <a:lnTo>
                    <a:pt x="47" y="34"/>
                  </a:lnTo>
                  <a:lnTo>
                    <a:pt x="63" y="24"/>
                  </a:lnTo>
                  <a:lnTo>
                    <a:pt x="79" y="16"/>
                  </a:lnTo>
                  <a:lnTo>
                    <a:pt x="102" y="16"/>
                  </a:lnTo>
                  <a:lnTo>
                    <a:pt x="126" y="13"/>
                  </a:lnTo>
                  <a:lnTo>
                    <a:pt x="149" y="10"/>
                  </a:lnTo>
                  <a:lnTo>
                    <a:pt x="170" y="10"/>
                  </a:lnTo>
                  <a:lnTo>
                    <a:pt x="194" y="8"/>
                  </a:lnTo>
                  <a:lnTo>
                    <a:pt x="217" y="5"/>
                  </a:lnTo>
                  <a:lnTo>
                    <a:pt x="241" y="3"/>
                  </a:lnTo>
                  <a:lnTo>
                    <a:pt x="262" y="3"/>
                  </a:lnTo>
                  <a:lnTo>
                    <a:pt x="283" y="0"/>
                  </a:lnTo>
                  <a:lnTo>
                    <a:pt x="288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1" name="Freeform 130"/>
            <p:cNvSpPr>
              <a:spLocks/>
            </p:cNvSpPr>
            <p:nvPr/>
          </p:nvSpPr>
          <p:spPr bwMode="auto">
            <a:xfrm>
              <a:off x="1690688" y="5703888"/>
              <a:ext cx="144463" cy="84138"/>
            </a:xfrm>
            <a:custGeom>
              <a:avLst/>
              <a:gdLst>
                <a:gd name="T0" fmla="*/ 229335829 w 91"/>
                <a:gd name="T1" fmla="*/ 126008575 h 53"/>
                <a:gd name="T2" fmla="*/ 196572852 w 91"/>
                <a:gd name="T3" fmla="*/ 133569880 h 53"/>
                <a:gd name="T4" fmla="*/ 171371210 w 91"/>
                <a:gd name="T5" fmla="*/ 126008575 h 53"/>
                <a:gd name="T6" fmla="*/ 138609870 w 91"/>
                <a:gd name="T7" fmla="*/ 113408516 h 53"/>
                <a:gd name="T8" fmla="*/ 110887271 w 91"/>
                <a:gd name="T9" fmla="*/ 93247127 h 53"/>
                <a:gd name="T10" fmla="*/ 78125907 w 91"/>
                <a:gd name="T11" fmla="*/ 68045422 h 53"/>
                <a:gd name="T12" fmla="*/ 52924265 w 91"/>
                <a:gd name="T13" fmla="*/ 40322740 h 53"/>
                <a:gd name="T14" fmla="*/ 25201647 w 91"/>
                <a:gd name="T15" fmla="*/ 20161370 h 53"/>
                <a:gd name="T16" fmla="*/ 0 w 91"/>
                <a:gd name="T17" fmla="*/ 0 h 53"/>
                <a:gd name="T18" fmla="*/ 32762940 w 91"/>
                <a:gd name="T19" fmla="*/ 15121029 h 53"/>
                <a:gd name="T20" fmla="*/ 65524292 w 91"/>
                <a:gd name="T21" fmla="*/ 20161370 h 53"/>
                <a:gd name="T22" fmla="*/ 98287220 w 91"/>
                <a:gd name="T23" fmla="*/ 27722682 h 53"/>
                <a:gd name="T24" fmla="*/ 138609870 w 91"/>
                <a:gd name="T25" fmla="*/ 35282399 h 53"/>
                <a:gd name="T26" fmla="*/ 171371210 w 91"/>
                <a:gd name="T27" fmla="*/ 47884046 h 53"/>
                <a:gd name="T28" fmla="*/ 196572852 w 91"/>
                <a:gd name="T29" fmla="*/ 60484117 h 53"/>
                <a:gd name="T30" fmla="*/ 216734214 w 91"/>
                <a:gd name="T31" fmla="*/ 85685822 h 53"/>
                <a:gd name="T32" fmla="*/ 229335829 w 91"/>
                <a:gd name="T33" fmla="*/ 126008575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53"/>
                <a:gd name="T53" fmla="*/ 91 w 91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53">
                  <a:moveTo>
                    <a:pt x="91" y="50"/>
                  </a:moveTo>
                  <a:lnTo>
                    <a:pt x="78" y="53"/>
                  </a:lnTo>
                  <a:lnTo>
                    <a:pt x="68" y="50"/>
                  </a:lnTo>
                  <a:lnTo>
                    <a:pt x="55" y="45"/>
                  </a:lnTo>
                  <a:lnTo>
                    <a:pt x="44" y="37"/>
                  </a:lnTo>
                  <a:lnTo>
                    <a:pt x="31" y="27"/>
                  </a:lnTo>
                  <a:lnTo>
                    <a:pt x="21" y="16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3" y="6"/>
                  </a:lnTo>
                  <a:lnTo>
                    <a:pt x="26" y="8"/>
                  </a:lnTo>
                  <a:lnTo>
                    <a:pt x="39" y="11"/>
                  </a:lnTo>
                  <a:lnTo>
                    <a:pt x="55" y="14"/>
                  </a:lnTo>
                  <a:lnTo>
                    <a:pt x="68" y="19"/>
                  </a:lnTo>
                  <a:lnTo>
                    <a:pt x="78" y="24"/>
                  </a:lnTo>
                  <a:lnTo>
                    <a:pt x="86" y="34"/>
                  </a:lnTo>
                  <a:lnTo>
                    <a:pt x="9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2" name="Freeform 131"/>
            <p:cNvSpPr>
              <a:spLocks/>
            </p:cNvSpPr>
            <p:nvPr/>
          </p:nvSpPr>
          <p:spPr bwMode="auto">
            <a:xfrm>
              <a:off x="4352925" y="5734050"/>
              <a:ext cx="792163" cy="174625"/>
            </a:xfrm>
            <a:custGeom>
              <a:avLst/>
              <a:gdLst>
                <a:gd name="T0" fmla="*/ 1257559645 w 499"/>
                <a:gd name="T1" fmla="*/ 0 h 110"/>
                <a:gd name="T2" fmla="*/ 1252519331 w 499"/>
                <a:gd name="T3" fmla="*/ 32762828 h 110"/>
                <a:gd name="T4" fmla="*/ 1232358073 w 499"/>
                <a:gd name="T5" fmla="*/ 57964396 h 110"/>
                <a:gd name="T6" fmla="*/ 1204635550 w 499"/>
                <a:gd name="T7" fmla="*/ 70564380 h 110"/>
                <a:gd name="T8" fmla="*/ 1171874300 w 499"/>
                <a:gd name="T9" fmla="*/ 90725625 h 110"/>
                <a:gd name="T10" fmla="*/ 1134071148 w 499"/>
                <a:gd name="T11" fmla="*/ 98286885 h 110"/>
                <a:gd name="T12" fmla="*/ 1093748632 w 499"/>
                <a:gd name="T13" fmla="*/ 110886894 h 110"/>
                <a:gd name="T14" fmla="*/ 1053426117 w 499"/>
                <a:gd name="T15" fmla="*/ 123488465 h 110"/>
                <a:gd name="T16" fmla="*/ 1020664866 w 499"/>
                <a:gd name="T17" fmla="*/ 143648122 h 110"/>
                <a:gd name="T18" fmla="*/ 897176369 w 499"/>
                <a:gd name="T19" fmla="*/ 171370627 h 110"/>
                <a:gd name="T20" fmla="*/ 771168309 w 499"/>
                <a:gd name="T21" fmla="*/ 191531871 h 110"/>
                <a:gd name="T22" fmla="*/ 645160448 w 499"/>
                <a:gd name="T23" fmla="*/ 216733477 h 110"/>
                <a:gd name="T24" fmla="*/ 521673538 w 499"/>
                <a:gd name="T25" fmla="*/ 236894721 h 110"/>
                <a:gd name="T26" fmla="*/ 395665577 w 499"/>
                <a:gd name="T27" fmla="*/ 257055965 h 110"/>
                <a:gd name="T28" fmla="*/ 264617402 w 499"/>
                <a:gd name="T29" fmla="*/ 269657537 h 110"/>
                <a:gd name="T30" fmla="*/ 131048225 w 499"/>
                <a:gd name="T31" fmla="*/ 277217210 h 110"/>
                <a:gd name="T32" fmla="*/ 0 w 499"/>
                <a:gd name="T33" fmla="*/ 277217210 h 110"/>
                <a:gd name="T34" fmla="*/ 7561269 w 499"/>
                <a:gd name="T35" fmla="*/ 176410938 h 110"/>
                <a:gd name="T36" fmla="*/ 40322528 w 499"/>
                <a:gd name="T37" fmla="*/ 118448154 h 110"/>
                <a:gd name="T38" fmla="*/ 105846653 w 499"/>
                <a:gd name="T39" fmla="*/ 85685314 h 110"/>
                <a:gd name="T40" fmla="*/ 183972321 w 499"/>
                <a:gd name="T41" fmla="*/ 78124053 h 110"/>
                <a:gd name="T42" fmla="*/ 269657716 w 499"/>
                <a:gd name="T43" fmla="*/ 78124053 h 110"/>
                <a:gd name="T44" fmla="*/ 362902740 w 499"/>
                <a:gd name="T45" fmla="*/ 78124053 h 110"/>
                <a:gd name="T46" fmla="*/ 453628499 w 499"/>
                <a:gd name="T47" fmla="*/ 78124053 h 110"/>
                <a:gd name="T48" fmla="*/ 534273530 w 499"/>
                <a:gd name="T49" fmla="*/ 65524069 h 110"/>
                <a:gd name="T50" fmla="*/ 619958876 w 499"/>
                <a:gd name="T51" fmla="*/ 57964396 h 110"/>
                <a:gd name="T52" fmla="*/ 710684536 w 499"/>
                <a:gd name="T53" fmla="*/ 52924085 h 110"/>
                <a:gd name="T54" fmla="*/ 803931147 w 499"/>
                <a:gd name="T55" fmla="*/ 52924085 h 110"/>
                <a:gd name="T56" fmla="*/ 897176369 w 499"/>
                <a:gd name="T57" fmla="*/ 57964396 h 110"/>
                <a:gd name="T58" fmla="*/ 995463294 w 499"/>
                <a:gd name="T59" fmla="*/ 57964396 h 110"/>
                <a:gd name="T60" fmla="*/ 1086188954 w 499"/>
                <a:gd name="T61" fmla="*/ 45362812 h 110"/>
                <a:gd name="T62" fmla="*/ 1171874300 w 499"/>
                <a:gd name="T63" fmla="*/ 32762828 h 110"/>
                <a:gd name="T64" fmla="*/ 1257559645 w 499"/>
                <a:gd name="T65" fmla="*/ 0 h 1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9"/>
                <a:gd name="T100" fmla="*/ 0 h 110"/>
                <a:gd name="T101" fmla="*/ 499 w 499"/>
                <a:gd name="T102" fmla="*/ 110 h 1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9" h="110">
                  <a:moveTo>
                    <a:pt x="499" y="0"/>
                  </a:moveTo>
                  <a:lnTo>
                    <a:pt x="497" y="13"/>
                  </a:lnTo>
                  <a:lnTo>
                    <a:pt x="489" y="23"/>
                  </a:lnTo>
                  <a:lnTo>
                    <a:pt x="478" y="28"/>
                  </a:lnTo>
                  <a:lnTo>
                    <a:pt x="465" y="36"/>
                  </a:lnTo>
                  <a:lnTo>
                    <a:pt x="450" y="39"/>
                  </a:lnTo>
                  <a:lnTo>
                    <a:pt x="434" y="44"/>
                  </a:lnTo>
                  <a:lnTo>
                    <a:pt x="418" y="49"/>
                  </a:lnTo>
                  <a:lnTo>
                    <a:pt x="405" y="57"/>
                  </a:lnTo>
                  <a:lnTo>
                    <a:pt x="356" y="68"/>
                  </a:lnTo>
                  <a:lnTo>
                    <a:pt x="306" y="76"/>
                  </a:lnTo>
                  <a:lnTo>
                    <a:pt x="256" y="86"/>
                  </a:lnTo>
                  <a:lnTo>
                    <a:pt x="207" y="94"/>
                  </a:lnTo>
                  <a:lnTo>
                    <a:pt x="157" y="102"/>
                  </a:lnTo>
                  <a:lnTo>
                    <a:pt x="105" y="107"/>
                  </a:lnTo>
                  <a:lnTo>
                    <a:pt x="52" y="110"/>
                  </a:lnTo>
                  <a:lnTo>
                    <a:pt x="0" y="110"/>
                  </a:lnTo>
                  <a:lnTo>
                    <a:pt x="3" y="70"/>
                  </a:lnTo>
                  <a:lnTo>
                    <a:pt x="16" y="47"/>
                  </a:lnTo>
                  <a:lnTo>
                    <a:pt x="42" y="34"/>
                  </a:lnTo>
                  <a:lnTo>
                    <a:pt x="73" y="31"/>
                  </a:lnTo>
                  <a:lnTo>
                    <a:pt x="107" y="31"/>
                  </a:lnTo>
                  <a:lnTo>
                    <a:pt x="144" y="31"/>
                  </a:lnTo>
                  <a:lnTo>
                    <a:pt x="180" y="31"/>
                  </a:lnTo>
                  <a:lnTo>
                    <a:pt x="212" y="26"/>
                  </a:lnTo>
                  <a:lnTo>
                    <a:pt x="246" y="23"/>
                  </a:lnTo>
                  <a:lnTo>
                    <a:pt x="282" y="21"/>
                  </a:lnTo>
                  <a:lnTo>
                    <a:pt x="319" y="21"/>
                  </a:lnTo>
                  <a:lnTo>
                    <a:pt x="356" y="23"/>
                  </a:lnTo>
                  <a:lnTo>
                    <a:pt x="395" y="23"/>
                  </a:lnTo>
                  <a:lnTo>
                    <a:pt x="431" y="18"/>
                  </a:lnTo>
                  <a:lnTo>
                    <a:pt x="465" y="13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3" name="Freeform 132"/>
            <p:cNvSpPr>
              <a:spLocks/>
            </p:cNvSpPr>
            <p:nvPr/>
          </p:nvSpPr>
          <p:spPr bwMode="auto">
            <a:xfrm>
              <a:off x="3440113" y="5749925"/>
              <a:ext cx="506413" cy="74613"/>
            </a:xfrm>
            <a:custGeom>
              <a:avLst/>
              <a:gdLst>
                <a:gd name="T0" fmla="*/ 803931322 w 319"/>
                <a:gd name="T1" fmla="*/ 52924437 h 47"/>
                <a:gd name="T2" fmla="*/ 725805637 w 319"/>
                <a:gd name="T3" fmla="*/ 80645539 h 47"/>
                <a:gd name="T4" fmla="*/ 645160589 w 319"/>
                <a:gd name="T5" fmla="*/ 105847287 h 47"/>
                <a:gd name="T6" fmla="*/ 559475224 w 319"/>
                <a:gd name="T7" fmla="*/ 113408598 h 47"/>
                <a:gd name="T8" fmla="*/ 473789860 w 319"/>
                <a:gd name="T9" fmla="*/ 118448942 h 47"/>
                <a:gd name="T10" fmla="*/ 390625348 w 319"/>
                <a:gd name="T11" fmla="*/ 118448942 h 47"/>
                <a:gd name="T12" fmla="*/ 297378717 w 319"/>
                <a:gd name="T13" fmla="*/ 113408598 h 47"/>
                <a:gd name="T14" fmla="*/ 211693352 w 319"/>
                <a:gd name="T15" fmla="*/ 105847287 h 47"/>
                <a:gd name="T16" fmla="*/ 126007938 w 319"/>
                <a:gd name="T17" fmla="*/ 93247194 h 47"/>
                <a:gd name="T18" fmla="*/ 93246656 w 319"/>
                <a:gd name="T19" fmla="*/ 73085816 h 47"/>
                <a:gd name="T20" fmla="*/ 52924132 w 319"/>
                <a:gd name="T21" fmla="*/ 73085816 h 47"/>
                <a:gd name="T22" fmla="*/ 15120953 w 319"/>
                <a:gd name="T23" fmla="*/ 65524505 h 47"/>
                <a:gd name="T24" fmla="*/ 0 w 319"/>
                <a:gd name="T25" fmla="*/ 27722702 h 47"/>
                <a:gd name="T26" fmla="*/ 100806336 w 319"/>
                <a:gd name="T27" fmla="*/ 27722702 h 47"/>
                <a:gd name="T28" fmla="*/ 199093307 w 319"/>
                <a:gd name="T29" fmla="*/ 20161385 h 47"/>
                <a:gd name="T30" fmla="*/ 304939984 w 319"/>
                <a:gd name="T31" fmla="*/ 7561314 h 47"/>
                <a:gd name="T32" fmla="*/ 403225343 w 319"/>
                <a:gd name="T33" fmla="*/ 0 h 47"/>
                <a:gd name="T34" fmla="*/ 509072069 w 319"/>
                <a:gd name="T35" fmla="*/ 0 h 47"/>
                <a:gd name="T36" fmla="*/ 612399331 w 319"/>
                <a:gd name="T37" fmla="*/ 7561314 h 47"/>
                <a:gd name="T38" fmla="*/ 713205642 w 319"/>
                <a:gd name="T39" fmla="*/ 20161385 h 47"/>
                <a:gd name="T40" fmla="*/ 803931322 w 319"/>
                <a:gd name="T41" fmla="*/ 52924437 h 4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9"/>
                <a:gd name="T64" fmla="*/ 0 h 47"/>
                <a:gd name="T65" fmla="*/ 319 w 319"/>
                <a:gd name="T66" fmla="*/ 47 h 4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9" h="47">
                  <a:moveTo>
                    <a:pt x="319" y="21"/>
                  </a:moveTo>
                  <a:lnTo>
                    <a:pt x="288" y="32"/>
                  </a:lnTo>
                  <a:lnTo>
                    <a:pt x="256" y="42"/>
                  </a:lnTo>
                  <a:lnTo>
                    <a:pt x="222" y="45"/>
                  </a:lnTo>
                  <a:lnTo>
                    <a:pt x="188" y="47"/>
                  </a:lnTo>
                  <a:lnTo>
                    <a:pt x="155" y="47"/>
                  </a:lnTo>
                  <a:lnTo>
                    <a:pt x="118" y="45"/>
                  </a:lnTo>
                  <a:lnTo>
                    <a:pt x="84" y="42"/>
                  </a:lnTo>
                  <a:lnTo>
                    <a:pt x="50" y="37"/>
                  </a:lnTo>
                  <a:lnTo>
                    <a:pt x="37" y="29"/>
                  </a:lnTo>
                  <a:lnTo>
                    <a:pt x="21" y="29"/>
                  </a:lnTo>
                  <a:lnTo>
                    <a:pt x="6" y="26"/>
                  </a:lnTo>
                  <a:lnTo>
                    <a:pt x="0" y="11"/>
                  </a:lnTo>
                  <a:lnTo>
                    <a:pt x="40" y="11"/>
                  </a:lnTo>
                  <a:lnTo>
                    <a:pt x="79" y="8"/>
                  </a:lnTo>
                  <a:lnTo>
                    <a:pt x="121" y="3"/>
                  </a:lnTo>
                  <a:lnTo>
                    <a:pt x="160" y="0"/>
                  </a:lnTo>
                  <a:lnTo>
                    <a:pt x="202" y="0"/>
                  </a:lnTo>
                  <a:lnTo>
                    <a:pt x="243" y="3"/>
                  </a:lnTo>
                  <a:lnTo>
                    <a:pt x="283" y="8"/>
                  </a:lnTo>
                  <a:lnTo>
                    <a:pt x="31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4" name="Freeform 133"/>
            <p:cNvSpPr>
              <a:spLocks/>
            </p:cNvSpPr>
            <p:nvPr/>
          </p:nvSpPr>
          <p:spPr bwMode="auto">
            <a:xfrm>
              <a:off x="1897063" y="5762625"/>
              <a:ext cx="627063" cy="203200"/>
            </a:xfrm>
            <a:custGeom>
              <a:avLst/>
              <a:gdLst>
                <a:gd name="T0" fmla="*/ 929939301 w 395"/>
                <a:gd name="T1" fmla="*/ 211693123 h 128"/>
                <a:gd name="T2" fmla="*/ 995463395 w 395"/>
                <a:gd name="T3" fmla="*/ 322579945 h 128"/>
                <a:gd name="T4" fmla="*/ 856853940 w 395"/>
                <a:gd name="T5" fmla="*/ 317539635 h 128"/>
                <a:gd name="T6" fmla="*/ 718245874 w 395"/>
                <a:gd name="T7" fmla="*/ 309978376 h 128"/>
                <a:gd name="T8" fmla="*/ 574596104 w 395"/>
                <a:gd name="T9" fmla="*/ 302418705 h 128"/>
                <a:gd name="T10" fmla="*/ 441028551 w 395"/>
                <a:gd name="T11" fmla="*/ 277217155 h 128"/>
                <a:gd name="T12" fmla="*/ 309980263 w 395"/>
                <a:gd name="T13" fmla="*/ 244454345 h 128"/>
                <a:gd name="T14" fmla="*/ 191532018 w 395"/>
                <a:gd name="T15" fmla="*/ 191531833 h 128"/>
                <a:gd name="T16" fmla="*/ 85685379 w 395"/>
                <a:gd name="T17" fmla="*/ 110886872 h 128"/>
                <a:gd name="T18" fmla="*/ 0 w 395"/>
                <a:gd name="T19" fmla="*/ 0 h 128"/>
                <a:gd name="T20" fmla="*/ 118448245 w 395"/>
                <a:gd name="T21" fmla="*/ 25201557 h 128"/>
                <a:gd name="T22" fmla="*/ 231854587 w 395"/>
                <a:gd name="T23" fmla="*/ 52922487 h 128"/>
                <a:gd name="T24" fmla="*/ 350302783 w 395"/>
                <a:gd name="T25" fmla="*/ 78124038 h 128"/>
                <a:gd name="T26" fmla="*/ 461189811 w 395"/>
                <a:gd name="T27" fmla="*/ 110886872 h 128"/>
                <a:gd name="T28" fmla="*/ 579636419 w 395"/>
                <a:gd name="T29" fmla="*/ 138607784 h 128"/>
                <a:gd name="T30" fmla="*/ 693044299 w 395"/>
                <a:gd name="T31" fmla="*/ 163809334 h 128"/>
                <a:gd name="T32" fmla="*/ 811490907 w 395"/>
                <a:gd name="T33" fmla="*/ 191531833 h 128"/>
                <a:gd name="T34" fmla="*/ 929939301 w 395"/>
                <a:gd name="T35" fmla="*/ 211693123 h 1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5"/>
                <a:gd name="T55" fmla="*/ 0 h 128"/>
                <a:gd name="T56" fmla="*/ 395 w 395"/>
                <a:gd name="T57" fmla="*/ 128 h 1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5" h="128">
                  <a:moveTo>
                    <a:pt x="369" y="84"/>
                  </a:moveTo>
                  <a:lnTo>
                    <a:pt x="395" y="128"/>
                  </a:lnTo>
                  <a:lnTo>
                    <a:pt x="340" y="126"/>
                  </a:lnTo>
                  <a:lnTo>
                    <a:pt x="285" y="123"/>
                  </a:lnTo>
                  <a:lnTo>
                    <a:pt x="228" y="120"/>
                  </a:lnTo>
                  <a:lnTo>
                    <a:pt x="175" y="110"/>
                  </a:lnTo>
                  <a:lnTo>
                    <a:pt x="123" y="97"/>
                  </a:lnTo>
                  <a:lnTo>
                    <a:pt x="76" y="76"/>
                  </a:lnTo>
                  <a:lnTo>
                    <a:pt x="34" y="44"/>
                  </a:lnTo>
                  <a:lnTo>
                    <a:pt x="0" y="0"/>
                  </a:lnTo>
                  <a:lnTo>
                    <a:pt x="47" y="10"/>
                  </a:lnTo>
                  <a:lnTo>
                    <a:pt x="92" y="21"/>
                  </a:lnTo>
                  <a:lnTo>
                    <a:pt x="139" y="31"/>
                  </a:lnTo>
                  <a:lnTo>
                    <a:pt x="183" y="44"/>
                  </a:lnTo>
                  <a:lnTo>
                    <a:pt x="230" y="55"/>
                  </a:lnTo>
                  <a:lnTo>
                    <a:pt x="275" y="65"/>
                  </a:lnTo>
                  <a:lnTo>
                    <a:pt x="322" y="76"/>
                  </a:lnTo>
                  <a:lnTo>
                    <a:pt x="369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5" name="Freeform 135"/>
            <p:cNvSpPr>
              <a:spLocks/>
            </p:cNvSpPr>
            <p:nvPr/>
          </p:nvSpPr>
          <p:spPr bwMode="auto">
            <a:xfrm>
              <a:off x="5078413" y="5832475"/>
              <a:ext cx="407988" cy="174625"/>
            </a:xfrm>
            <a:custGeom>
              <a:avLst/>
              <a:gdLst>
                <a:gd name="T0" fmla="*/ 647681635 w 257"/>
                <a:gd name="T1" fmla="*/ 15120940 h 110"/>
                <a:gd name="T2" fmla="*/ 574596255 w 257"/>
                <a:gd name="T3" fmla="*/ 60483758 h 110"/>
                <a:gd name="T4" fmla="*/ 493951194 w 257"/>
                <a:gd name="T5" fmla="*/ 105846583 h 110"/>
                <a:gd name="T6" fmla="*/ 415826986 w 257"/>
                <a:gd name="T7" fmla="*/ 138609399 h 110"/>
                <a:gd name="T8" fmla="*/ 337701290 w 257"/>
                <a:gd name="T9" fmla="*/ 171370627 h 110"/>
                <a:gd name="T10" fmla="*/ 257056230 w 257"/>
                <a:gd name="T11" fmla="*/ 199093132 h 110"/>
                <a:gd name="T12" fmla="*/ 171370803 w 257"/>
                <a:gd name="T13" fmla="*/ 224294737 h 110"/>
                <a:gd name="T14" fmla="*/ 85685402 w 257"/>
                <a:gd name="T15" fmla="*/ 252015654 h 110"/>
                <a:gd name="T16" fmla="*/ 0 w 257"/>
                <a:gd name="T17" fmla="*/ 277217210 h 110"/>
                <a:gd name="T18" fmla="*/ 47883811 w 257"/>
                <a:gd name="T19" fmla="*/ 191531871 h 110"/>
                <a:gd name="T20" fmla="*/ 113407960 w 257"/>
                <a:gd name="T21" fmla="*/ 133569088 h 110"/>
                <a:gd name="T22" fmla="*/ 186491752 w 257"/>
                <a:gd name="T23" fmla="*/ 93246574 h 110"/>
                <a:gd name="T24" fmla="*/ 277217495 w 257"/>
                <a:gd name="T25" fmla="*/ 73083742 h 110"/>
                <a:gd name="T26" fmla="*/ 370464140 w 257"/>
                <a:gd name="T27" fmla="*/ 60483758 h 110"/>
                <a:gd name="T28" fmla="*/ 461189932 w 257"/>
                <a:gd name="T29" fmla="*/ 47883762 h 110"/>
                <a:gd name="T30" fmla="*/ 554434990 w 257"/>
                <a:gd name="T31" fmla="*/ 27722517 h 110"/>
                <a:gd name="T32" fmla="*/ 640120366 w 257"/>
                <a:gd name="T33" fmla="*/ 0 h 110"/>
                <a:gd name="T34" fmla="*/ 647681635 w 257"/>
                <a:gd name="T35" fmla="*/ 15120940 h 1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57"/>
                <a:gd name="T55" fmla="*/ 0 h 110"/>
                <a:gd name="T56" fmla="*/ 257 w 257"/>
                <a:gd name="T57" fmla="*/ 110 h 11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57" h="110">
                  <a:moveTo>
                    <a:pt x="257" y="6"/>
                  </a:moveTo>
                  <a:lnTo>
                    <a:pt x="228" y="24"/>
                  </a:lnTo>
                  <a:lnTo>
                    <a:pt x="196" y="42"/>
                  </a:lnTo>
                  <a:lnTo>
                    <a:pt x="165" y="55"/>
                  </a:lnTo>
                  <a:lnTo>
                    <a:pt x="134" y="68"/>
                  </a:lnTo>
                  <a:lnTo>
                    <a:pt x="102" y="79"/>
                  </a:lnTo>
                  <a:lnTo>
                    <a:pt x="68" y="89"/>
                  </a:lnTo>
                  <a:lnTo>
                    <a:pt x="34" y="100"/>
                  </a:lnTo>
                  <a:lnTo>
                    <a:pt x="0" y="110"/>
                  </a:lnTo>
                  <a:lnTo>
                    <a:pt x="19" y="76"/>
                  </a:lnTo>
                  <a:lnTo>
                    <a:pt x="45" y="53"/>
                  </a:lnTo>
                  <a:lnTo>
                    <a:pt x="74" y="37"/>
                  </a:lnTo>
                  <a:lnTo>
                    <a:pt x="110" y="29"/>
                  </a:lnTo>
                  <a:lnTo>
                    <a:pt x="147" y="24"/>
                  </a:lnTo>
                  <a:lnTo>
                    <a:pt x="183" y="19"/>
                  </a:lnTo>
                  <a:lnTo>
                    <a:pt x="220" y="11"/>
                  </a:lnTo>
                  <a:lnTo>
                    <a:pt x="254" y="0"/>
                  </a:lnTo>
                  <a:lnTo>
                    <a:pt x="25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6" name="Freeform 136"/>
            <p:cNvSpPr>
              <a:spLocks/>
            </p:cNvSpPr>
            <p:nvPr/>
          </p:nvSpPr>
          <p:spPr bwMode="auto">
            <a:xfrm>
              <a:off x="2652713" y="5937250"/>
              <a:ext cx="625475" cy="141288"/>
            </a:xfrm>
            <a:custGeom>
              <a:avLst/>
              <a:gdLst>
                <a:gd name="T0" fmla="*/ 992941652 w 394"/>
                <a:gd name="T1" fmla="*/ 143650209 h 89"/>
                <a:gd name="T2" fmla="*/ 975301357 w 394"/>
                <a:gd name="T3" fmla="*/ 171371222 h 89"/>
                <a:gd name="T4" fmla="*/ 947578853 w 394"/>
                <a:gd name="T5" fmla="*/ 191532537 h 89"/>
                <a:gd name="T6" fmla="*/ 914817626 w 394"/>
                <a:gd name="T7" fmla="*/ 196572865 h 89"/>
                <a:gd name="T8" fmla="*/ 882054811 w 394"/>
                <a:gd name="T9" fmla="*/ 204134152 h 89"/>
                <a:gd name="T10" fmla="*/ 841732324 w 394"/>
                <a:gd name="T11" fmla="*/ 211693901 h 89"/>
                <a:gd name="T12" fmla="*/ 796369327 w 394"/>
                <a:gd name="T13" fmla="*/ 211693901 h 89"/>
                <a:gd name="T14" fmla="*/ 763608099 w 394"/>
                <a:gd name="T15" fmla="*/ 216734229 h 89"/>
                <a:gd name="T16" fmla="*/ 723285612 w 394"/>
                <a:gd name="T17" fmla="*/ 224295516 h 89"/>
                <a:gd name="T18" fmla="*/ 632558427 w 394"/>
                <a:gd name="T19" fmla="*/ 216734229 h 89"/>
                <a:gd name="T20" fmla="*/ 534273158 w 394"/>
                <a:gd name="T21" fmla="*/ 224295516 h 89"/>
                <a:gd name="T22" fmla="*/ 428426628 w 394"/>
                <a:gd name="T23" fmla="*/ 224295516 h 89"/>
                <a:gd name="T24" fmla="*/ 330141259 w 394"/>
                <a:gd name="T25" fmla="*/ 216734229 h 89"/>
                <a:gd name="T26" fmla="*/ 229335041 w 394"/>
                <a:gd name="T27" fmla="*/ 204134152 h 89"/>
                <a:gd name="T28" fmla="*/ 138607807 w 394"/>
                <a:gd name="T29" fmla="*/ 176411551 h 89"/>
                <a:gd name="T30" fmla="*/ 65524067 w 394"/>
                <a:gd name="T31" fmla="*/ 131048593 h 89"/>
                <a:gd name="T32" fmla="*/ 0 w 394"/>
                <a:gd name="T33" fmla="*/ 57964598 h 89"/>
                <a:gd name="T34" fmla="*/ 12601574 w 394"/>
                <a:gd name="T35" fmla="*/ 0 h 89"/>
                <a:gd name="T36" fmla="*/ 992941652 w 394"/>
                <a:gd name="T37" fmla="*/ 143650209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94"/>
                <a:gd name="T58" fmla="*/ 0 h 89"/>
                <a:gd name="T59" fmla="*/ 394 w 394"/>
                <a:gd name="T60" fmla="*/ 89 h 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94" h="89">
                  <a:moveTo>
                    <a:pt x="394" y="57"/>
                  </a:moveTo>
                  <a:lnTo>
                    <a:pt x="387" y="68"/>
                  </a:lnTo>
                  <a:lnTo>
                    <a:pt x="376" y="76"/>
                  </a:lnTo>
                  <a:lnTo>
                    <a:pt x="363" y="78"/>
                  </a:lnTo>
                  <a:lnTo>
                    <a:pt x="350" y="81"/>
                  </a:lnTo>
                  <a:lnTo>
                    <a:pt x="334" y="84"/>
                  </a:lnTo>
                  <a:lnTo>
                    <a:pt x="316" y="84"/>
                  </a:lnTo>
                  <a:lnTo>
                    <a:pt x="303" y="86"/>
                  </a:lnTo>
                  <a:lnTo>
                    <a:pt x="287" y="89"/>
                  </a:lnTo>
                  <a:lnTo>
                    <a:pt x="251" y="86"/>
                  </a:lnTo>
                  <a:lnTo>
                    <a:pt x="212" y="89"/>
                  </a:lnTo>
                  <a:lnTo>
                    <a:pt x="170" y="89"/>
                  </a:lnTo>
                  <a:lnTo>
                    <a:pt x="131" y="86"/>
                  </a:lnTo>
                  <a:lnTo>
                    <a:pt x="91" y="81"/>
                  </a:lnTo>
                  <a:lnTo>
                    <a:pt x="55" y="70"/>
                  </a:lnTo>
                  <a:lnTo>
                    <a:pt x="26" y="52"/>
                  </a:lnTo>
                  <a:lnTo>
                    <a:pt x="0" y="23"/>
                  </a:lnTo>
                  <a:lnTo>
                    <a:pt x="5" y="0"/>
                  </a:lnTo>
                  <a:lnTo>
                    <a:pt x="394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7" name="Freeform 137"/>
            <p:cNvSpPr>
              <a:spLocks/>
            </p:cNvSpPr>
            <p:nvPr/>
          </p:nvSpPr>
          <p:spPr bwMode="auto">
            <a:xfrm>
              <a:off x="4283075" y="5978525"/>
              <a:ext cx="568325" cy="112713"/>
            </a:xfrm>
            <a:custGeom>
              <a:avLst/>
              <a:gdLst>
                <a:gd name="T0" fmla="*/ 710684019 w 358"/>
                <a:gd name="T1" fmla="*/ 45363007 h 71"/>
                <a:gd name="T2" fmla="*/ 902216027 w 358"/>
                <a:gd name="T3" fmla="*/ 45363007 h 71"/>
                <a:gd name="T4" fmla="*/ 788809629 w 358"/>
                <a:gd name="T5" fmla="*/ 65524350 h 71"/>
                <a:gd name="T6" fmla="*/ 685482465 w 358"/>
                <a:gd name="T7" fmla="*/ 93246973 h 71"/>
                <a:gd name="T8" fmla="*/ 572074678 w 358"/>
                <a:gd name="T9" fmla="*/ 118448662 h 71"/>
                <a:gd name="T10" fmla="*/ 466228152 w 358"/>
                <a:gd name="T11" fmla="*/ 138609992 h 71"/>
                <a:gd name="T12" fmla="*/ 355342803 w 358"/>
                <a:gd name="T13" fmla="*/ 158771323 h 71"/>
                <a:gd name="T14" fmla="*/ 241935017 w 358"/>
                <a:gd name="T15" fmla="*/ 171371361 h 71"/>
                <a:gd name="T16" fmla="*/ 123486870 w 358"/>
                <a:gd name="T17" fmla="*/ 178932654 h 71"/>
                <a:gd name="T18" fmla="*/ 12601574 w 358"/>
                <a:gd name="T19" fmla="*/ 171371361 h 71"/>
                <a:gd name="T20" fmla="*/ 0 w 358"/>
                <a:gd name="T21" fmla="*/ 118448662 h 71"/>
                <a:gd name="T22" fmla="*/ 12601574 w 358"/>
                <a:gd name="T23" fmla="*/ 73085643 h 71"/>
                <a:gd name="T24" fmla="*/ 45362809 w 358"/>
                <a:gd name="T25" fmla="*/ 32762969 h 71"/>
                <a:gd name="T26" fmla="*/ 85685308 w 358"/>
                <a:gd name="T27" fmla="*/ 0 h 71"/>
                <a:gd name="T28" fmla="*/ 163810944 w 358"/>
                <a:gd name="T29" fmla="*/ 7561296 h 71"/>
                <a:gd name="T30" fmla="*/ 236894706 w 358"/>
                <a:gd name="T31" fmla="*/ 12601629 h 71"/>
                <a:gd name="T32" fmla="*/ 315018729 w 358"/>
                <a:gd name="T33" fmla="*/ 12601629 h 71"/>
                <a:gd name="T34" fmla="*/ 395665289 w 358"/>
                <a:gd name="T35" fmla="*/ 12601629 h 71"/>
                <a:gd name="T36" fmla="*/ 473789412 w 358"/>
                <a:gd name="T37" fmla="*/ 20161337 h 71"/>
                <a:gd name="T38" fmla="*/ 551913435 w 358"/>
                <a:gd name="T39" fmla="*/ 20161337 h 71"/>
                <a:gd name="T40" fmla="*/ 632558408 w 358"/>
                <a:gd name="T41" fmla="*/ 32762969 h 71"/>
                <a:gd name="T42" fmla="*/ 710684019 w 358"/>
                <a:gd name="T43" fmla="*/ 45363007 h 7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58"/>
                <a:gd name="T67" fmla="*/ 0 h 71"/>
                <a:gd name="T68" fmla="*/ 358 w 358"/>
                <a:gd name="T69" fmla="*/ 71 h 7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58" h="71">
                  <a:moveTo>
                    <a:pt x="282" y="18"/>
                  </a:moveTo>
                  <a:lnTo>
                    <a:pt x="358" y="18"/>
                  </a:lnTo>
                  <a:lnTo>
                    <a:pt x="313" y="26"/>
                  </a:lnTo>
                  <a:lnTo>
                    <a:pt x="272" y="37"/>
                  </a:lnTo>
                  <a:lnTo>
                    <a:pt x="227" y="47"/>
                  </a:lnTo>
                  <a:lnTo>
                    <a:pt x="185" y="55"/>
                  </a:lnTo>
                  <a:lnTo>
                    <a:pt x="141" y="63"/>
                  </a:lnTo>
                  <a:lnTo>
                    <a:pt x="96" y="68"/>
                  </a:lnTo>
                  <a:lnTo>
                    <a:pt x="49" y="71"/>
                  </a:lnTo>
                  <a:lnTo>
                    <a:pt x="5" y="68"/>
                  </a:lnTo>
                  <a:lnTo>
                    <a:pt x="0" y="47"/>
                  </a:lnTo>
                  <a:lnTo>
                    <a:pt x="5" y="29"/>
                  </a:lnTo>
                  <a:lnTo>
                    <a:pt x="18" y="13"/>
                  </a:lnTo>
                  <a:lnTo>
                    <a:pt x="34" y="0"/>
                  </a:lnTo>
                  <a:lnTo>
                    <a:pt x="65" y="3"/>
                  </a:lnTo>
                  <a:lnTo>
                    <a:pt x="94" y="5"/>
                  </a:lnTo>
                  <a:lnTo>
                    <a:pt x="125" y="5"/>
                  </a:lnTo>
                  <a:lnTo>
                    <a:pt x="157" y="5"/>
                  </a:lnTo>
                  <a:lnTo>
                    <a:pt x="188" y="8"/>
                  </a:lnTo>
                  <a:lnTo>
                    <a:pt x="219" y="8"/>
                  </a:lnTo>
                  <a:lnTo>
                    <a:pt x="251" y="13"/>
                  </a:lnTo>
                  <a:lnTo>
                    <a:pt x="282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8" name="Freeform 138"/>
            <p:cNvSpPr>
              <a:spLocks/>
            </p:cNvSpPr>
            <p:nvPr/>
          </p:nvSpPr>
          <p:spPr bwMode="auto">
            <a:xfrm>
              <a:off x="3460750" y="6011863"/>
              <a:ext cx="714375" cy="128588"/>
            </a:xfrm>
            <a:custGeom>
              <a:avLst/>
              <a:gdLst>
                <a:gd name="T0" fmla="*/ 1134070402 w 450"/>
                <a:gd name="T1" fmla="*/ 78125937 h 81"/>
                <a:gd name="T2" fmla="*/ 1081147929 w 450"/>
                <a:gd name="T3" fmla="*/ 110887314 h 81"/>
                <a:gd name="T4" fmla="*/ 1020664195 w 450"/>
                <a:gd name="T5" fmla="*/ 143650254 h 81"/>
                <a:gd name="T6" fmla="*/ 955140150 w 450"/>
                <a:gd name="T7" fmla="*/ 163811575 h 81"/>
                <a:gd name="T8" fmla="*/ 897175779 w 450"/>
                <a:gd name="T9" fmla="*/ 178932565 h 81"/>
                <a:gd name="T10" fmla="*/ 831651535 w 450"/>
                <a:gd name="T11" fmla="*/ 191532597 h 81"/>
                <a:gd name="T12" fmla="*/ 758567818 w 450"/>
                <a:gd name="T13" fmla="*/ 196572927 h 81"/>
                <a:gd name="T14" fmla="*/ 693043773 w 450"/>
                <a:gd name="T15" fmla="*/ 204134216 h 81"/>
                <a:gd name="T16" fmla="*/ 619958468 w 450"/>
                <a:gd name="T17" fmla="*/ 204134216 h 81"/>
                <a:gd name="T18" fmla="*/ 554434423 w 450"/>
                <a:gd name="T19" fmla="*/ 204134216 h 81"/>
                <a:gd name="T20" fmla="*/ 481350705 w 450"/>
                <a:gd name="T21" fmla="*/ 196572927 h 81"/>
                <a:gd name="T22" fmla="*/ 408265301 w 450"/>
                <a:gd name="T23" fmla="*/ 191532597 h 81"/>
                <a:gd name="T24" fmla="*/ 337700945 w 450"/>
                <a:gd name="T25" fmla="*/ 191532597 h 81"/>
                <a:gd name="T26" fmla="*/ 264617227 w 450"/>
                <a:gd name="T27" fmla="*/ 183972896 h 81"/>
                <a:gd name="T28" fmla="*/ 199093133 w 450"/>
                <a:gd name="T29" fmla="*/ 178932565 h 81"/>
                <a:gd name="T30" fmla="*/ 126007828 w 450"/>
                <a:gd name="T31" fmla="*/ 171371276 h 81"/>
                <a:gd name="T32" fmla="*/ 60483758 w 450"/>
                <a:gd name="T33" fmla="*/ 171371276 h 81"/>
                <a:gd name="T34" fmla="*/ 32762829 w 450"/>
                <a:gd name="T35" fmla="*/ 131048635 h 81"/>
                <a:gd name="T36" fmla="*/ 15120940 w 450"/>
                <a:gd name="T37" fmla="*/ 85685638 h 81"/>
                <a:gd name="T38" fmla="*/ 0 w 450"/>
                <a:gd name="T39" fmla="*/ 45362984 h 81"/>
                <a:gd name="T40" fmla="*/ 7561264 w 450"/>
                <a:gd name="T41" fmla="*/ 0 h 81"/>
                <a:gd name="T42" fmla="*/ 73083742 w 450"/>
                <a:gd name="T43" fmla="*/ 12601622 h 81"/>
                <a:gd name="T44" fmla="*/ 146169072 w 450"/>
                <a:gd name="T45" fmla="*/ 20161327 h 81"/>
                <a:gd name="T46" fmla="*/ 211693167 w 450"/>
                <a:gd name="T47" fmla="*/ 25201657 h 81"/>
                <a:gd name="T48" fmla="*/ 284776884 w 450"/>
                <a:gd name="T49" fmla="*/ 32762952 h 81"/>
                <a:gd name="T50" fmla="*/ 350302517 w 450"/>
                <a:gd name="T51" fmla="*/ 40322654 h 81"/>
                <a:gd name="T52" fmla="*/ 423386334 w 450"/>
                <a:gd name="T53" fmla="*/ 40322654 h 81"/>
                <a:gd name="T54" fmla="*/ 493950689 w 450"/>
                <a:gd name="T55" fmla="*/ 45362984 h 81"/>
                <a:gd name="T56" fmla="*/ 567035995 w 450"/>
                <a:gd name="T57" fmla="*/ 45362984 h 81"/>
                <a:gd name="T58" fmla="*/ 640119712 w 450"/>
                <a:gd name="T59" fmla="*/ 45362984 h 81"/>
                <a:gd name="T60" fmla="*/ 713205017 w 450"/>
                <a:gd name="T61" fmla="*/ 52924286 h 81"/>
                <a:gd name="T62" fmla="*/ 778729062 w 450"/>
                <a:gd name="T63" fmla="*/ 52924286 h 81"/>
                <a:gd name="T64" fmla="*/ 849293616 w 450"/>
                <a:gd name="T65" fmla="*/ 57964616 h 81"/>
                <a:gd name="T66" fmla="*/ 922377334 w 450"/>
                <a:gd name="T67" fmla="*/ 57964616 h 81"/>
                <a:gd name="T68" fmla="*/ 995462639 w 450"/>
                <a:gd name="T69" fmla="*/ 65524317 h 81"/>
                <a:gd name="T70" fmla="*/ 1060986684 w 450"/>
                <a:gd name="T71" fmla="*/ 73085606 h 81"/>
                <a:gd name="T72" fmla="*/ 1134070402 w 450"/>
                <a:gd name="T73" fmla="*/ 78125937 h 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50"/>
                <a:gd name="T112" fmla="*/ 0 h 81"/>
                <a:gd name="T113" fmla="*/ 450 w 450"/>
                <a:gd name="T114" fmla="*/ 81 h 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50" h="81">
                  <a:moveTo>
                    <a:pt x="450" y="31"/>
                  </a:moveTo>
                  <a:lnTo>
                    <a:pt x="429" y="44"/>
                  </a:lnTo>
                  <a:lnTo>
                    <a:pt x="405" y="57"/>
                  </a:lnTo>
                  <a:lnTo>
                    <a:pt x="379" y="65"/>
                  </a:lnTo>
                  <a:lnTo>
                    <a:pt x="356" y="71"/>
                  </a:lnTo>
                  <a:lnTo>
                    <a:pt x="330" y="76"/>
                  </a:lnTo>
                  <a:lnTo>
                    <a:pt x="301" y="78"/>
                  </a:lnTo>
                  <a:lnTo>
                    <a:pt x="275" y="81"/>
                  </a:lnTo>
                  <a:lnTo>
                    <a:pt x="246" y="81"/>
                  </a:lnTo>
                  <a:lnTo>
                    <a:pt x="220" y="81"/>
                  </a:lnTo>
                  <a:lnTo>
                    <a:pt x="191" y="78"/>
                  </a:lnTo>
                  <a:lnTo>
                    <a:pt x="162" y="76"/>
                  </a:lnTo>
                  <a:lnTo>
                    <a:pt x="134" y="76"/>
                  </a:lnTo>
                  <a:lnTo>
                    <a:pt x="105" y="73"/>
                  </a:lnTo>
                  <a:lnTo>
                    <a:pt x="79" y="71"/>
                  </a:lnTo>
                  <a:lnTo>
                    <a:pt x="50" y="68"/>
                  </a:lnTo>
                  <a:lnTo>
                    <a:pt x="24" y="68"/>
                  </a:lnTo>
                  <a:lnTo>
                    <a:pt x="13" y="52"/>
                  </a:lnTo>
                  <a:lnTo>
                    <a:pt x="6" y="34"/>
                  </a:lnTo>
                  <a:lnTo>
                    <a:pt x="0" y="18"/>
                  </a:lnTo>
                  <a:lnTo>
                    <a:pt x="3" y="0"/>
                  </a:lnTo>
                  <a:lnTo>
                    <a:pt x="29" y="5"/>
                  </a:lnTo>
                  <a:lnTo>
                    <a:pt x="58" y="8"/>
                  </a:lnTo>
                  <a:lnTo>
                    <a:pt x="84" y="10"/>
                  </a:lnTo>
                  <a:lnTo>
                    <a:pt x="113" y="13"/>
                  </a:lnTo>
                  <a:lnTo>
                    <a:pt x="139" y="16"/>
                  </a:lnTo>
                  <a:lnTo>
                    <a:pt x="168" y="16"/>
                  </a:lnTo>
                  <a:lnTo>
                    <a:pt x="196" y="18"/>
                  </a:lnTo>
                  <a:lnTo>
                    <a:pt x="225" y="18"/>
                  </a:lnTo>
                  <a:lnTo>
                    <a:pt x="254" y="18"/>
                  </a:lnTo>
                  <a:lnTo>
                    <a:pt x="283" y="21"/>
                  </a:lnTo>
                  <a:lnTo>
                    <a:pt x="309" y="21"/>
                  </a:lnTo>
                  <a:lnTo>
                    <a:pt x="337" y="23"/>
                  </a:lnTo>
                  <a:lnTo>
                    <a:pt x="366" y="23"/>
                  </a:lnTo>
                  <a:lnTo>
                    <a:pt x="395" y="26"/>
                  </a:lnTo>
                  <a:lnTo>
                    <a:pt x="421" y="29"/>
                  </a:lnTo>
                  <a:lnTo>
                    <a:pt x="450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69" name="Freeform 139"/>
            <p:cNvSpPr>
              <a:spLocks/>
            </p:cNvSpPr>
            <p:nvPr/>
          </p:nvSpPr>
          <p:spPr bwMode="auto">
            <a:xfrm>
              <a:off x="2349500" y="6053138"/>
              <a:ext cx="303213" cy="71438"/>
            </a:xfrm>
            <a:custGeom>
              <a:avLst/>
              <a:gdLst>
                <a:gd name="T0" fmla="*/ 481351476 w 191"/>
                <a:gd name="T1" fmla="*/ 105847317 h 45"/>
                <a:gd name="T2" fmla="*/ 415827227 w 191"/>
                <a:gd name="T3" fmla="*/ 113408630 h 45"/>
                <a:gd name="T4" fmla="*/ 350303077 w 191"/>
                <a:gd name="T5" fmla="*/ 113408630 h 45"/>
                <a:gd name="T6" fmla="*/ 289819247 w 191"/>
                <a:gd name="T7" fmla="*/ 105847317 h 45"/>
                <a:gd name="T8" fmla="*/ 224295097 w 191"/>
                <a:gd name="T9" fmla="*/ 93247221 h 45"/>
                <a:gd name="T10" fmla="*/ 163811217 w 191"/>
                <a:gd name="T11" fmla="*/ 73085837 h 45"/>
                <a:gd name="T12" fmla="*/ 105846753 w 191"/>
                <a:gd name="T13" fmla="*/ 52924452 h 45"/>
                <a:gd name="T14" fmla="*/ 52924170 w 191"/>
                <a:gd name="T15" fmla="*/ 27722710 h 45"/>
                <a:gd name="T16" fmla="*/ 0 w 191"/>
                <a:gd name="T17" fmla="*/ 0 h 45"/>
                <a:gd name="T18" fmla="*/ 65524174 w 191"/>
                <a:gd name="T19" fmla="*/ 0 h 45"/>
                <a:gd name="T20" fmla="*/ 126008030 w 191"/>
                <a:gd name="T21" fmla="*/ 7561316 h 45"/>
                <a:gd name="T22" fmla="*/ 191532179 w 191"/>
                <a:gd name="T23" fmla="*/ 20161390 h 45"/>
                <a:gd name="T24" fmla="*/ 249496693 w 191"/>
                <a:gd name="T25" fmla="*/ 32763056 h 45"/>
                <a:gd name="T26" fmla="*/ 309980524 w 191"/>
                <a:gd name="T27" fmla="*/ 45363127 h 45"/>
                <a:gd name="T28" fmla="*/ 367943401 w 191"/>
                <a:gd name="T29" fmla="*/ 65524524 h 45"/>
                <a:gd name="T30" fmla="*/ 428427331 w 191"/>
                <a:gd name="T31" fmla="*/ 85685908 h 45"/>
                <a:gd name="T32" fmla="*/ 481351476 w 191"/>
                <a:gd name="T33" fmla="*/ 1058473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1"/>
                <a:gd name="T52" fmla="*/ 0 h 45"/>
                <a:gd name="T53" fmla="*/ 191 w 191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1" h="45">
                  <a:moveTo>
                    <a:pt x="191" y="42"/>
                  </a:moveTo>
                  <a:lnTo>
                    <a:pt x="165" y="45"/>
                  </a:lnTo>
                  <a:lnTo>
                    <a:pt x="139" y="45"/>
                  </a:lnTo>
                  <a:lnTo>
                    <a:pt x="115" y="42"/>
                  </a:lnTo>
                  <a:lnTo>
                    <a:pt x="89" y="37"/>
                  </a:lnTo>
                  <a:lnTo>
                    <a:pt x="65" y="29"/>
                  </a:lnTo>
                  <a:lnTo>
                    <a:pt x="42" y="21"/>
                  </a:lnTo>
                  <a:lnTo>
                    <a:pt x="21" y="1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50" y="3"/>
                  </a:lnTo>
                  <a:lnTo>
                    <a:pt x="76" y="8"/>
                  </a:lnTo>
                  <a:lnTo>
                    <a:pt x="99" y="13"/>
                  </a:lnTo>
                  <a:lnTo>
                    <a:pt x="123" y="18"/>
                  </a:lnTo>
                  <a:lnTo>
                    <a:pt x="146" y="26"/>
                  </a:lnTo>
                  <a:lnTo>
                    <a:pt x="170" y="34"/>
                  </a:lnTo>
                  <a:lnTo>
                    <a:pt x="191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70" name="Freeform 140"/>
            <p:cNvSpPr>
              <a:spLocks/>
            </p:cNvSpPr>
            <p:nvPr/>
          </p:nvSpPr>
          <p:spPr bwMode="auto">
            <a:xfrm>
              <a:off x="4933950" y="6061075"/>
              <a:ext cx="261938" cy="84138"/>
            </a:xfrm>
            <a:custGeom>
              <a:avLst/>
              <a:gdLst>
                <a:gd name="T0" fmla="*/ 415827314 w 165"/>
                <a:gd name="T1" fmla="*/ 0 h 53"/>
                <a:gd name="T2" fmla="*/ 362903158 w 165"/>
                <a:gd name="T3" fmla="*/ 20161370 h 53"/>
                <a:gd name="T4" fmla="*/ 315020909 w 165"/>
                <a:gd name="T5" fmla="*/ 40322740 h 53"/>
                <a:gd name="T6" fmla="*/ 264617706 w 165"/>
                <a:gd name="T7" fmla="*/ 65524458 h 53"/>
                <a:gd name="T8" fmla="*/ 211693550 w 165"/>
                <a:gd name="T9" fmla="*/ 85685822 h 53"/>
                <a:gd name="T10" fmla="*/ 163811252 w 165"/>
                <a:gd name="T11" fmla="*/ 100806845 h 53"/>
                <a:gd name="T12" fmla="*/ 110887095 w 165"/>
                <a:gd name="T13" fmla="*/ 118448857 h 53"/>
                <a:gd name="T14" fmla="*/ 52924181 w 165"/>
                <a:gd name="T15" fmla="*/ 126008575 h 53"/>
                <a:gd name="T16" fmla="*/ 0 w 165"/>
                <a:gd name="T17" fmla="*/ 133569880 h 53"/>
                <a:gd name="T18" fmla="*/ 0 w 165"/>
                <a:gd name="T19" fmla="*/ 105847211 h 53"/>
                <a:gd name="T20" fmla="*/ 12601597 w 165"/>
                <a:gd name="T21" fmla="*/ 85685822 h 53"/>
                <a:gd name="T22" fmla="*/ 32762888 w 165"/>
                <a:gd name="T23" fmla="*/ 73085763 h 53"/>
                <a:gd name="T24" fmla="*/ 52924181 w 165"/>
                <a:gd name="T25" fmla="*/ 65524458 h 53"/>
                <a:gd name="T26" fmla="*/ 98287064 w 165"/>
                <a:gd name="T27" fmla="*/ 52924399 h 53"/>
                <a:gd name="T28" fmla="*/ 138609650 w 165"/>
                <a:gd name="T29" fmla="*/ 47884046 h 53"/>
                <a:gd name="T30" fmla="*/ 183972533 w 165"/>
                <a:gd name="T31" fmla="*/ 32763023 h 53"/>
                <a:gd name="T32" fmla="*/ 229335465 w 165"/>
                <a:gd name="T33" fmla="*/ 27722682 h 53"/>
                <a:gd name="T34" fmla="*/ 277217713 w 165"/>
                <a:gd name="T35" fmla="*/ 20161370 h 53"/>
                <a:gd name="T36" fmla="*/ 322580596 w 165"/>
                <a:gd name="T37" fmla="*/ 7561308 h 53"/>
                <a:gd name="T38" fmla="*/ 367943478 w 165"/>
                <a:gd name="T39" fmla="*/ 7561308 h 53"/>
                <a:gd name="T40" fmla="*/ 415827314 w 165"/>
                <a:gd name="T41" fmla="*/ 0 h 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5"/>
                <a:gd name="T64" fmla="*/ 0 h 53"/>
                <a:gd name="T65" fmla="*/ 165 w 165"/>
                <a:gd name="T66" fmla="*/ 53 h 5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5" h="53">
                  <a:moveTo>
                    <a:pt x="165" y="0"/>
                  </a:moveTo>
                  <a:lnTo>
                    <a:pt x="144" y="8"/>
                  </a:lnTo>
                  <a:lnTo>
                    <a:pt x="125" y="16"/>
                  </a:lnTo>
                  <a:lnTo>
                    <a:pt x="105" y="26"/>
                  </a:lnTo>
                  <a:lnTo>
                    <a:pt x="84" y="34"/>
                  </a:lnTo>
                  <a:lnTo>
                    <a:pt x="65" y="40"/>
                  </a:lnTo>
                  <a:lnTo>
                    <a:pt x="44" y="47"/>
                  </a:lnTo>
                  <a:lnTo>
                    <a:pt x="21" y="50"/>
                  </a:lnTo>
                  <a:lnTo>
                    <a:pt x="0" y="53"/>
                  </a:lnTo>
                  <a:lnTo>
                    <a:pt x="0" y="42"/>
                  </a:lnTo>
                  <a:lnTo>
                    <a:pt x="5" y="34"/>
                  </a:lnTo>
                  <a:lnTo>
                    <a:pt x="13" y="29"/>
                  </a:lnTo>
                  <a:lnTo>
                    <a:pt x="21" y="26"/>
                  </a:lnTo>
                  <a:lnTo>
                    <a:pt x="39" y="21"/>
                  </a:lnTo>
                  <a:lnTo>
                    <a:pt x="55" y="19"/>
                  </a:lnTo>
                  <a:lnTo>
                    <a:pt x="73" y="13"/>
                  </a:lnTo>
                  <a:lnTo>
                    <a:pt x="91" y="11"/>
                  </a:lnTo>
                  <a:lnTo>
                    <a:pt x="110" y="8"/>
                  </a:lnTo>
                  <a:lnTo>
                    <a:pt x="128" y="3"/>
                  </a:lnTo>
                  <a:lnTo>
                    <a:pt x="146" y="3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71" name="Freeform 141"/>
            <p:cNvSpPr>
              <a:spLocks/>
            </p:cNvSpPr>
            <p:nvPr/>
          </p:nvSpPr>
          <p:spPr bwMode="auto">
            <a:xfrm>
              <a:off x="2838450" y="6135688"/>
              <a:ext cx="560388" cy="112713"/>
            </a:xfrm>
            <a:custGeom>
              <a:avLst/>
              <a:gdLst>
                <a:gd name="T0" fmla="*/ 889616833 w 353"/>
                <a:gd name="T1" fmla="*/ 73085643 h 71"/>
                <a:gd name="T2" fmla="*/ 869455572 w 353"/>
                <a:gd name="T3" fmla="*/ 105847036 h 71"/>
                <a:gd name="T4" fmla="*/ 836692729 w 353"/>
                <a:gd name="T5" fmla="*/ 126008367 h 71"/>
                <a:gd name="T6" fmla="*/ 798890960 w 353"/>
                <a:gd name="T7" fmla="*/ 146169698 h 71"/>
                <a:gd name="T8" fmla="*/ 758568438 w 353"/>
                <a:gd name="T9" fmla="*/ 158771323 h 71"/>
                <a:gd name="T10" fmla="*/ 652721818 w 353"/>
                <a:gd name="T11" fmla="*/ 171371361 h 71"/>
                <a:gd name="T12" fmla="*/ 546875197 w 353"/>
                <a:gd name="T13" fmla="*/ 178932654 h 71"/>
                <a:gd name="T14" fmla="*/ 448588256 w 353"/>
                <a:gd name="T15" fmla="*/ 178932654 h 71"/>
                <a:gd name="T16" fmla="*/ 342741537 w 353"/>
                <a:gd name="T17" fmla="*/ 171371361 h 71"/>
                <a:gd name="T18" fmla="*/ 252015862 w 353"/>
                <a:gd name="T19" fmla="*/ 153730990 h 71"/>
                <a:gd name="T20" fmla="*/ 158770774 w 353"/>
                <a:gd name="T21" fmla="*/ 118448662 h 71"/>
                <a:gd name="T22" fmla="*/ 73085390 w 353"/>
                <a:gd name="T23" fmla="*/ 68045310 h 71"/>
                <a:gd name="T24" fmla="*/ 0 w 353"/>
                <a:gd name="T25" fmla="*/ 0 h 71"/>
                <a:gd name="T26" fmla="*/ 889616833 w 353"/>
                <a:gd name="T27" fmla="*/ 73085643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3"/>
                <a:gd name="T43" fmla="*/ 0 h 71"/>
                <a:gd name="T44" fmla="*/ 353 w 353"/>
                <a:gd name="T45" fmla="*/ 71 h 7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3" h="71">
                  <a:moveTo>
                    <a:pt x="353" y="29"/>
                  </a:moveTo>
                  <a:lnTo>
                    <a:pt x="345" y="42"/>
                  </a:lnTo>
                  <a:lnTo>
                    <a:pt x="332" y="50"/>
                  </a:lnTo>
                  <a:lnTo>
                    <a:pt x="317" y="58"/>
                  </a:lnTo>
                  <a:lnTo>
                    <a:pt x="301" y="63"/>
                  </a:lnTo>
                  <a:lnTo>
                    <a:pt x="259" y="68"/>
                  </a:lnTo>
                  <a:lnTo>
                    <a:pt x="217" y="71"/>
                  </a:lnTo>
                  <a:lnTo>
                    <a:pt x="178" y="71"/>
                  </a:lnTo>
                  <a:lnTo>
                    <a:pt x="136" y="68"/>
                  </a:lnTo>
                  <a:lnTo>
                    <a:pt x="100" y="61"/>
                  </a:lnTo>
                  <a:lnTo>
                    <a:pt x="63" y="47"/>
                  </a:lnTo>
                  <a:lnTo>
                    <a:pt x="29" y="27"/>
                  </a:lnTo>
                  <a:lnTo>
                    <a:pt x="0" y="0"/>
                  </a:lnTo>
                  <a:lnTo>
                    <a:pt x="353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72" name="Freeform 142"/>
            <p:cNvSpPr>
              <a:spLocks/>
            </p:cNvSpPr>
            <p:nvPr/>
          </p:nvSpPr>
          <p:spPr bwMode="auto">
            <a:xfrm>
              <a:off x="4200525" y="6169025"/>
              <a:ext cx="438150" cy="107950"/>
            </a:xfrm>
            <a:custGeom>
              <a:avLst/>
              <a:gdLst>
                <a:gd name="T0" fmla="*/ 695563016 w 276"/>
                <a:gd name="T1" fmla="*/ 0 h 68"/>
                <a:gd name="T2" fmla="*/ 645159913 w 276"/>
                <a:gd name="T3" fmla="*/ 32761235 h 68"/>
                <a:gd name="T4" fmla="*/ 592235862 w 276"/>
                <a:gd name="T5" fmla="*/ 65524058 h 68"/>
                <a:gd name="T6" fmla="*/ 531752138 w 276"/>
                <a:gd name="T7" fmla="*/ 85685299 h 68"/>
                <a:gd name="T8" fmla="*/ 473789364 w 276"/>
                <a:gd name="T9" fmla="*/ 105846565 h 68"/>
                <a:gd name="T10" fmla="*/ 413305541 w 276"/>
                <a:gd name="T11" fmla="*/ 126007806 h 68"/>
                <a:gd name="T12" fmla="*/ 347781508 w 276"/>
                <a:gd name="T13" fmla="*/ 138607787 h 68"/>
                <a:gd name="T14" fmla="*/ 282257474 w 276"/>
                <a:gd name="T15" fmla="*/ 158769028 h 68"/>
                <a:gd name="T16" fmla="*/ 216733441 w 276"/>
                <a:gd name="T17" fmla="*/ 171370598 h 68"/>
                <a:gd name="T18" fmla="*/ 189010891 w 276"/>
                <a:gd name="T19" fmla="*/ 166330287 h 68"/>
                <a:gd name="T20" fmla="*/ 163810927 w 276"/>
                <a:gd name="T21" fmla="*/ 158769028 h 68"/>
                <a:gd name="T22" fmla="*/ 136088427 w 276"/>
                <a:gd name="T23" fmla="*/ 158769028 h 68"/>
                <a:gd name="T24" fmla="*/ 110886876 w 276"/>
                <a:gd name="T25" fmla="*/ 151209357 h 68"/>
                <a:gd name="T26" fmla="*/ 83165938 w 276"/>
                <a:gd name="T27" fmla="*/ 151209357 h 68"/>
                <a:gd name="T28" fmla="*/ 57962799 w 276"/>
                <a:gd name="T29" fmla="*/ 146169047 h 68"/>
                <a:gd name="T30" fmla="*/ 32761235 w 276"/>
                <a:gd name="T31" fmla="*/ 133567477 h 68"/>
                <a:gd name="T32" fmla="*/ 12599985 w 276"/>
                <a:gd name="T33" fmla="*/ 113406236 h 68"/>
                <a:gd name="T34" fmla="*/ 0 w 276"/>
                <a:gd name="T35" fmla="*/ 85685299 h 68"/>
                <a:gd name="T36" fmla="*/ 12599985 w 276"/>
                <a:gd name="T37" fmla="*/ 52922489 h 68"/>
                <a:gd name="T38" fmla="*/ 45362805 w 276"/>
                <a:gd name="T39" fmla="*/ 27720925 h 68"/>
                <a:gd name="T40" fmla="*/ 78124040 w 276"/>
                <a:gd name="T41" fmla="*/ 20161247 h 68"/>
                <a:gd name="T42" fmla="*/ 156249668 w 276"/>
                <a:gd name="T43" fmla="*/ 20161247 h 68"/>
                <a:gd name="T44" fmla="*/ 236894682 w 276"/>
                <a:gd name="T45" fmla="*/ 27720925 h 68"/>
                <a:gd name="T46" fmla="*/ 315018697 w 276"/>
                <a:gd name="T47" fmla="*/ 20161247 h 68"/>
                <a:gd name="T48" fmla="*/ 393144300 w 276"/>
                <a:gd name="T49" fmla="*/ 20161247 h 68"/>
                <a:gd name="T50" fmla="*/ 473789364 w 276"/>
                <a:gd name="T51" fmla="*/ 15120937 h 68"/>
                <a:gd name="T52" fmla="*/ 551913379 w 276"/>
                <a:gd name="T53" fmla="*/ 7559675 h 68"/>
                <a:gd name="T54" fmla="*/ 624998672 w 276"/>
                <a:gd name="T55" fmla="*/ 0 h 68"/>
                <a:gd name="T56" fmla="*/ 695563016 w 276"/>
                <a:gd name="T57" fmla="*/ 0 h 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6"/>
                <a:gd name="T88" fmla="*/ 0 h 68"/>
                <a:gd name="T89" fmla="*/ 276 w 276"/>
                <a:gd name="T90" fmla="*/ 68 h 6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6" h="68">
                  <a:moveTo>
                    <a:pt x="276" y="0"/>
                  </a:moveTo>
                  <a:lnTo>
                    <a:pt x="256" y="13"/>
                  </a:lnTo>
                  <a:lnTo>
                    <a:pt x="235" y="26"/>
                  </a:lnTo>
                  <a:lnTo>
                    <a:pt x="211" y="34"/>
                  </a:lnTo>
                  <a:lnTo>
                    <a:pt x="188" y="42"/>
                  </a:lnTo>
                  <a:lnTo>
                    <a:pt x="164" y="50"/>
                  </a:lnTo>
                  <a:lnTo>
                    <a:pt x="138" y="55"/>
                  </a:lnTo>
                  <a:lnTo>
                    <a:pt x="112" y="63"/>
                  </a:lnTo>
                  <a:lnTo>
                    <a:pt x="86" y="68"/>
                  </a:lnTo>
                  <a:lnTo>
                    <a:pt x="75" y="66"/>
                  </a:lnTo>
                  <a:lnTo>
                    <a:pt x="65" y="63"/>
                  </a:lnTo>
                  <a:lnTo>
                    <a:pt x="54" y="63"/>
                  </a:lnTo>
                  <a:lnTo>
                    <a:pt x="44" y="60"/>
                  </a:lnTo>
                  <a:lnTo>
                    <a:pt x="33" y="60"/>
                  </a:lnTo>
                  <a:lnTo>
                    <a:pt x="23" y="58"/>
                  </a:lnTo>
                  <a:lnTo>
                    <a:pt x="13" y="53"/>
                  </a:lnTo>
                  <a:lnTo>
                    <a:pt x="5" y="45"/>
                  </a:lnTo>
                  <a:lnTo>
                    <a:pt x="0" y="34"/>
                  </a:lnTo>
                  <a:lnTo>
                    <a:pt x="5" y="21"/>
                  </a:lnTo>
                  <a:lnTo>
                    <a:pt x="18" y="11"/>
                  </a:lnTo>
                  <a:lnTo>
                    <a:pt x="31" y="8"/>
                  </a:lnTo>
                  <a:lnTo>
                    <a:pt x="62" y="8"/>
                  </a:lnTo>
                  <a:lnTo>
                    <a:pt x="94" y="11"/>
                  </a:lnTo>
                  <a:lnTo>
                    <a:pt x="125" y="8"/>
                  </a:lnTo>
                  <a:lnTo>
                    <a:pt x="156" y="8"/>
                  </a:lnTo>
                  <a:lnTo>
                    <a:pt x="188" y="6"/>
                  </a:lnTo>
                  <a:lnTo>
                    <a:pt x="219" y="3"/>
                  </a:lnTo>
                  <a:lnTo>
                    <a:pt x="248" y="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73" name="Freeform 143"/>
            <p:cNvSpPr>
              <a:spLocks/>
            </p:cNvSpPr>
            <p:nvPr/>
          </p:nvSpPr>
          <p:spPr bwMode="auto">
            <a:xfrm>
              <a:off x="3560763" y="6194425"/>
              <a:ext cx="514350" cy="128588"/>
            </a:xfrm>
            <a:custGeom>
              <a:avLst/>
              <a:gdLst>
                <a:gd name="T0" fmla="*/ 816530516 w 324"/>
                <a:gd name="T1" fmla="*/ 73085606 h 81"/>
                <a:gd name="T2" fmla="*/ 811490205 w 324"/>
                <a:gd name="T3" fmla="*/ 118448603 h 81"/>
                <a:gd name="T4" fmla="*/ 791328963 w 324"/>
                <a:gd name="T5" fmla="*/ 151209956 h 81"/>
                <a:gd name="T6" fmla="*/ 758567738 w 324"/>
                <a:gd name="T7" fmla="*/ 171371276 h 81"/>
                <a:gd name="T8" fmla="*/ 718245253 w 324"/>
                <a:gd name="T9" fmla="*/ 178932565 h 81"/>
                <a:gd name="T10" fmla="*/ 672882457 w 324"/>
                <a:gd name="T11" fmla="*/ 183972896 h 81"/>
                <a:gd name="T12" fmla="*/ 624998713 w 324"/>
                <a:gd name="T13" fmla="*/ 183972896 h 81"/>
                <a:gd name="T14" fmla="*/ 587195590 w 324"/>
                <a:gd name="T15" fmla="*/ 191532597 h 81"/>
                <a:gd name="T16" fmla="*/ 546873105 w 324"/>
                <a:gd name="T17" fmla="*/ 204134216 h 81"/>
                <a:gd name="T18" fmla="*/ 473789395 w 324"/>
                <a:gd name="T19" fmla="*/ 204134216 h 81"/>
                <a:gd name="T20" fmla="*/ 395665275 w 324"/>
                <a:gd name="T21" fmla="*/ 204134216 h 81"/>
                <a:gd name="T22" fmla="*/ 317539667 w 324"/>
                <a:gd name="T23" fmla="*/ 191532597 h 81"/>
                <a:gd name="T24" fmla="*/ 244454370 w 324"/>
                <a:gd name="T25" fmla="*/ 171371276 h 81"/>
                <a:gd name="T26" fmla="*/ 171370610 w 324"/>
                <a:gd name="T27" fmla="*/ 138609924 h 81"/>
                <a:gd name="T28" fmla="*/ 105846572 w 324"/>
                <a:gd name="T29" fmla="*/ 105846984 h 81"/>
                <a:gd name="T30" fmla="*/ 52922492 w 324"/>
                <a:gd name="T31" fmla="*/ 60483987 h 81"/>
                <a:gd name="T32" fmla="*/ 0 w 324"/>
                <a:gd name="T33" fmla="*/ 0 h 81"/>
                <a:gd name="T34" fmla="*/ 98286875 w 324"/>
                <a:gd name="T35" fmla="*/ 25201657 h 81"/>
                <a:gd name="T36" fmla="*/ 199093112 w 324"/>
                <a:gd name="T37" fmla="*/ 40322654 h 81"/>
                <a:gd name="T38" fmla="*/ 297378425 w 324"/>
                <a:gd name="T39" fmla="*/ 52924286 h 81"/>
                <a:gd name="T40" fmla="*/ 403224947 w 324"/>
                <a:gd name="T41" fmla="*/ 52924286 h 81"/>
                <a:gd name="T42" fmla="*/ 506550620 w 324"/>
                <a:gd name="T43" fmla="*/ 60483987 h 81"/>
                <a:gd name="T44" fmla="*/ 612397143 w 324"/>
                <a:gd name="T45" fmla="*/ 60483987 h 81"/>
                <a:gd name="T46" fmla="*/ 710683993 w 324"/>
                <a:gd name="T47" fmla="*/ 65524317 h 81"/>
                <a:gd name="T48" fmla="*/ 816530516 w 324"/>
                <a:gd name="T49" fmla="*/ 73085606 h 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4"/>
                <a:gd name="T76" fmla="*/ 0 h 81"/>
                <a:gd name="T77" fmla="*/ 324 w 324"/>
                <a:gd name="T78" fmla="*/ 81 h 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4" h="81">
                  <a:moveTo>
                    <a:pt x="324" y="29"/>
                  </a:moveTo>
                  <a:lnTo>
                    <a:pt x="322" y="47"/>
                  </a:lnTo>
                  <a:lnTo>
                    <a:pt x="314" y="60"/>
                  </a:lnTo>
                  <a:lnTo>
                    <a:pt x="301" y="68"/>
                  </a:lnTo>
                  <a:lnTo>
                    <a:pt x="285" y="71"/>
                  </a:lnTo>
                  <a:lnTo>
                    <a:pt x="267" y="73"/>
                  </a:lnTo>
                  <a:lnTo>
                    <a:pt x="248" y="73"/>
                  </a:lnTo>
                  <a:lnTo>
                    <a:pt x="233" y="76"/>
                  </a:lnTo>
                  <a:lnTo>
                    <a:pt x="217" y="81"/>
                  </a:lnTo>
                  <a:lnTo>
                    <a:pt x="188" y="81"/>
                  </a:lnTo>
                  <a:lnTo>
                    <a:pt x="157" y="81"/>
                  </a:lnTo>
                  <a:lnTo>
                    <a:pt x="126" y="76"/>
                  </a:lnTo>
                  <a:lnTo>
                    <a:pt x="97" y="68"/>
                  </a:lnTo>
                  <a:lnTo>
                    <a:pt x="68" y="55"/>
                  </a:lnTo>
                  <a:lnTo>
                    <a:pt x="42" y="42"/>
                  </a:lnTo>
                  <a:lnTo>
                    <a:pt x="21" y="24"/>
                  </a:lnTo>
                  <a:lnTo>
                    <a:pt x="0" y="0"/>
                  </a:lnTo>
                  <a:lnTo>
                    <a:pt x="39" y="10"/>
                  </a:lnTo>
                  <a:lnTo>
                    <a:pt x="79" y="16"/>
                  </a:lnTo>
                  <a:lnTo>
                    <a:pt x="118" y="21"/>
                  </a:lnTo>
                  <a:lnTo>
                    <a:pt x="160" y="21"/>
                  </a:lnTo>
                  <a:lnTo>
                    <a:pt x="201" y="24"/>
                  </a:lnTo>
                  <a:lnTo>
                    <a:pt x="243" y="24"/>
                  </a:lnTo>
                  <a:lnTo>
                    <a:pt x="282" y="26"/>
                  </a:lnTo>
                  <a:lnTo>
                    <a:pt x="324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115"/>
          <p:cNvSpPr>
            <a:spLocks/>
          </p:cNvSpPr>
          <p:nvPr/>
        </p:nvSpPr>
        <p:spPr bwMode="auto">
          <a:xfrm>
            <a:off x="1282700" y="260350"/>
            <a:ext cx="7392988" cy="4970463"/>
          </a:xfrm>
          <a:custGeom>
            <a:avLst/>
            <a:gdLst>
              <a:gd name="T0" fmla="*/ 2147483647 w 2243"/>
              <a:gd name="T1" fmla="*/ 2147483647 h 1639"/>
              <a:gd name="T2" fmla="*/ 2147483647 w 2243"/>
              <a:gd name="T3" fmla="*/ 2147483647 h 1639"/>
              <a:gd name="T4" fmla="*/ 2147483647 w 2243"/>
              <a:gd name="T5" fmla="*/ 2147483647 h 1639"/>
              <a:gd name="T6" fmla="*/ 2147483647 w 2243"/>
              <a:gd name="T7" fmla="*/ 2147483647 h 1639"/>
              <a:gd name="T8" fmla="*/ 2147483647 w 2243"/>
              <a:gd name="T9" fmla="*/ 2147483647 h 1639"/>
              <a:gd name="T10" fmla="*/ 2147483647 w 2243"/>
              <a:gd name="T11" fmla="*/ 2147483647 h 1639"/>
              <a:gd name="T12" fmla="*/ 2147483647 w 2243"/>
              <a:gd name="T13" fmla="*/ 2147483647 h 1639"/>
              <a:gd name="T14" fmla="*/ 2147483647 w 2243"/>
              <a:gd name="T15" fmla="*/ 2147483647 h 1639"/>
              <a:gd name="T16" fmla="*/ 2147483647 w 2243"/>
              <a:gd name="T17" fmla="*/ 2147483647 h 1639"/>
              <a:gd name="T18" fmla="*/ 2147483647 w 2243"/>
              <a:gd name="T19" fmla="*/ 2147483647 h 1639"/>
              <a:gd name="T20" fmla="*/ 2147483647 w 2243"/>
              <a:gd name="T21" fmla="*/ 2147483647 h 1639"/>
              <a:gd name="T22" fmla="*/ 2147483647 w 2243"/>
              <a:gd name="T23" fmla="*/ 2147483647 h 1639"/>
              <a:gd name="T24" fmla="*/ 2147483647 w 2243"/>
              <a:gd name="T25" fmla="*/ 2147483647 h 1639"/>
              <a:gd name="T26" fmla="*/ 2147483647 w 2243"/>
              <a:gd name="T27" fmla="*/ 2147483647 h 1639"/>
              <a:gd name="T28" fmla="*/ 2147483647 w 2243"/>
              <a:gd name="T29" fmla="*/ 2147483647 h 1639"/>
              <a:gd name="T30" fmla="*/ 2147483647 w 2243"/>
              <a:gd name="T31" fmla="*/ 2147483647 h 1639"/>
              <a:gd name="T32" fmla="*/ 2147483647 w 2243"/>
              <a:gd name="T33" fmla="*/ 2147483647 h 1639"/>
              <a:gd name="T34" fmla="*/ 2147483647 w 2243"/>
              <a:gd name="T35" fmla="*/ 2147483647 h 1639"/>
              <a:gd name="T36" fmla="*/ 2147483647 w 2243"/>
              <a:gd name="T37" fmla="*/ 2147483647 h 1639"/>
              <a:gd name="T38" fmla="*/ 2147483647 w 2243"/>
              <a:gd name="T39" fmla="*/ 2147483647 h 1639"/>
              <a:gd name="T40" fmla="*/ 2147483647 w 2243"/>
              <a:gd name="T41" fmla="*/ 2147483647 h 1639"/>
              <a:gd name="T42" fmla="*/ 2147483647 w 2243"/>
              <a:gd name="T43" fmla="*/ 2147483647 h 1639"/>
              <a:gd name="T44" fmla="*/ 2147483647 w 2243"/>
              <a:gd name="T45" fmla="*/ 2147483647 h 1639"/>
              <a:gd name="T46" fmla="*/ 2147483647 w 2243"/>
              <a:gd name="T47" fmla="*/ 2147483647 h 1639"/>
              <a:gd name="T48" fmla="*/ 2147483647 w 2243"/>
              <a:gd name="T49" fmla="*/ 2147483647 h 1639"/>
              <a:gd name="T50" fmla="*/ 2147483647 w 2243"/>
              <a:gd name="T51" fmla="*/ 2147483647 h 1639"/>
              <a:gd name="T52" fmla="*/ 2147483647 w 2243"/>
              <a:gd name="T53" fmla="*/ 2147483647 h 1639"/>
              <a:gd name="T54" fmla="*/ 2147483647 w 2243"/>
              <a:gd name="T55" fmla="*/ 2147483647 h 1639"/>
              <a:gd name="T56" fmla="*/ 2147483647 w 2243"/>
              <a:gd name="T57" fmla="*/ 2147483647 h 1639"/>
              <a:gd name="T58" fmla="*/ 2147483647 w 2243"/>
              <a:gd name="T59" fmla="*/ 2147483647 h 1639"/>
              <a:gd name="T60" fmla="*/ 2147483647 w 2243"/>
              <a:gd name="T61" fmla="*/ 2147483647 h 1639"/>
              <a:gd name="T62" fmla="*/ 2147483647 w 2243"/>
              <a:gd name="T63" fmla="*/ 2147483647 h 1639"/>
              <a:gd name="T64" fmla="*/ 2147483647 w 2243"/>
              <a:gd name="T65" fmla="*/ 2147483647 h 1639"/>
              <a:gd name="T66" fmla="*/ 2147483647 w 2243"/>
              <a:gd name="T67" fmla="*/ 2147483647 h 1639"/>
              <a:gd name="T68" fmla="*/ 2147483647 w 2243"/>
              <a:gd name="T69" fmla="*/ 2147483647 h 1639"/>
              <a:gd name="T70" fmla="*/ 2147483647 w 2243"/>
              <a:gd name="T71" fmla="*/ 2147483647 h 1639"/>
              <a:gd name="T72" fmla="*/ 2147483647 w 2243"/>
              <a:gd name="T73" fmla="*/ 2147483647 h 1639"/>
              <a:gd name="T74" fmla="*/ 2147483647 w 2243"/>
              <a:gd name="T75" fmla="*/ 2147483647 h 1639"/>
              <a:gd name="T76" fmla="*/ 2147483647 w 2243"/>
              <a:gd name="T77" fmla="*/ 2147483647 h 1639"/>
              <a:gd name="T78" fmla="*/ 2147483647 w 2243"/>
              <a:gd name="T79" fmla="*/ 2147483647 h 1639"/>
              <a:gd name="T80" fmla="*/ 2147483647 w 2243"/>
              <a:gd name="T81" fmla="*/ 2147483647 h 1639"/>
              <a:gd name="T82" fmla="*/ 2147483647 w 2243"/>
              <a:gd name="T83" fmla="*/ 2147483647 h 1639"/>
              <a:gd name="T84" fmla="*/ 2147483647 w 2243"/>
              <a:gd name="T85" fmla="*/ 2147483647 h 1639"/>
              <a:gd name="T86" fmla="*/ 2147483647 w 2243"/>
              <a:gd name="T87" fmla="*/ 2147483647 h 1639"/>
              <a:gd name="T88" fmla="*/ 2147483647 w 2243"/>
              <a:gd name="T89" fmla="*/ 2147483647 h 1639"/>
              <a:gd name="T90" fmla="*/ 2147483647 w 2243"/>
              <a:gd name="T91" fmla="*/ 2147483647 h 1639"/>
              <a:gd name="T92" fmla="*/ 2147483647 w 2243"/>
              <a:gd name="T93" fmla="*/ 2147483647 h 1639"/>
              <a:gd name="T94" fmla="*/ 2147483647 w 2243"/>
              <a:gd name="T95" fmla="*/ 2147483647 h 1639"/>
              <a:gd name="T96" fmla="*/ 2147483647 w 2243"/>
              <a:gd name="T97" fmla="*/ 2147483647 h 1639"/>
              <a:gd name="T98" fmla="*/ 2147483647 w 2243"/>
              <a:gd name="T99" fmla="*/ 2147483647 h 1639"/>
              <a:gd name="T100" fmla="*/ 2147483647 w 2243"/>
              <a:gd name="T101" fmla="*/ 2147483647 h 1639"/>
              <a:gd name="T102" fmla="*/ 2147483647 w 2243"/>
              <a:gd name="T103" fmla="*/ 2147483647 h 1639"/>
              <a:gd name="T104" fmla="*/ 2147483647 w 2243"/>
              <a:gd name="T105" fmla="*/ 2147483647 h 1639"/>
              <a:gd name="T106" fmla="*/ 2147483647 w 2243"/>
              <a:gd name="T107" fmla="*/ 2147483647 h 1639"/>
              <a:gd name="T108" fmla="*/ 2147483647 w 2243"/>
              <a:gd name="T109" fmla="*/ 2147483647 h 163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243"/>
              <a:gd name="T166" fmla="*/ 0 h 1639"/>
              <a:gd name="T167" fmla="*/ 2243 w 2243"/>
              <a:gd name="T168" fmla="*/ 1639 h 163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243" h="1639">
                <a:moveTo>
                  <a:pt x="1274" y="1250"/>
                </a:moveTo>
                <a:lnTo>
                  <a:pt x="1278" y="1271"/>
                </a:lnTo>
                <a:lnTo>
                  <a:pt x="1277" y="1294"/>
                </a:lnTo>
                <a:lnTo>
                  <a:pt x="1270" y="1315"/>
                </a:lnTo>
                <a:lnTo>
                  <a:pt x="1260" y="1334"/>
                </a:lnTo>
                <a:lnTo>
                  <a:pt x="1259" y="1338"/>
                </a:lnTo>
                <a:lnTo>
                  <a:pt x="1256" y="1341"/>
                </a:lnTo>
                <a:lnTo>
                  <a:pt x="1255" y="1345"/>
                </a:lnTo>
                <a:lnTo>
                  <a:pt x="1252" y="1347"/>
                </a:lnTo>
                <a:lnTo>
                  <a:pt x="1236" y="1355"/>
                </a:lnTo>
                <a:lnTo>
                  <a:pt x="1219" y="1362"/>
                </a:lnTo>
                <a:lnTo>
                  <a:pt x="1204" y="1367"/>
                </a:lnTo>
                <a:lnTo>
                  <a:pt x="1188" y="1371"/>
                </a:lnTo>
                <a:lnTo>
                  <a:pt x="1175" y="1373"/>
                </a:lnTo>
                <a:lnTo>
                  <a:pt x="1165" y="1375"/>
                </a:lnTo>
                <a:lnTo>
                  <a:pt x="1158" y="1376"/>
                </a:lnTo>
                <a:lnTo>
                  <a:pt x="1155" y="1376"/>
                </a:lnTo>
                <a:lnTo>
                  <a:pt x="1158" y="1377"/>
                </a:lnTo>
                <a:lnTo>
                  <a:pt x="1163" y="1380"/>
                </a:lnTo>
                <a:lnTo>
                  <a:pt x="1174" y="1384"/>
                </a:lnTo>
                <a:lnTo>
                  <a:pt x="1187" y="1388"/>
                </a:lnTo>
                <a:lnTo>
                  <a:pt x="1202" y="1393"/>
                </a:lnTo>
                <a:lnTo>
                  <a:pt x="1221" y="1397"/>
                </a:lnTo>
                <a:lnTo>
                  <a:pt x="1240" y="1401"/>
                </a:lnTo>
                <a:lnTo>
                  <a:pt x="1263" y="1403"/>
                </a:lnTo>
                <a:lnTo>
                  <a:pt x="1285" y="1403"/>
                </a:lnTo>
                <a:lnTo>
                  <a:pt x="1307" y="1402"/>
                </a:lnTo>
                <a:lnTo>
                  <a:pt x="1331" y="1397"/>
                </a:lnTo>
                <a:lnTo>
                  <a:pt x="1354" y="1389"/>
                </a:lnTo>
                <a:lnTo>
                  <a:pt x="1376" y="1377"/>
                </a:lnTo>
                <a:lnTo>
                  <a:pt x="1397" y="1362"/>
                </a:lnTo>
                <a:lnTo>
                  <a:pt x="1417" y="1339"/>
                </a:lnTo>
                <a:lnTo>
                  <a:pt x="1435" y="1313"/>
                </a:lnTo>
                <a:lnTo>
                  <a:pt x="1465" y="1281"/>
                </a:lnTo>
                <a:lnTo>
                  <a:pt x="1486" y="1249"/>
                </a:lnTo>
                <a:lnTo>
                  <a:pt x="1503" y="1218"/>
                </a:lnTo>
                <a:lnTo>
                  <a:pt x="1516" y="1185"/>
                </a:lnTo>
                <a:lnTo>
                  <a:pt x="1532" y="1154"/>
                </a:lnTo>
                <a:lnTo>
                  <a:pt x="1550" y="1120"/>
                </a:lnTo>
                <a:lnTo>
                  <a:pt x="1578" y="1086"/>
                </a:lnTo>
                <a:lnTo>
                  <a:pt x="1614" y="1049"/>
                </a:lnTo>
                <a:lnTo>
                  <a:pt x="1647" y="1023"/>
                </a:lnTo>
                <a:lnTo>
                  <a:pt x="1671" y="1009"/>
                </a:lnTo>
                <a:lnTo>
                  <a:pt x="1687" y="1001"/>
                </a:lnTo>
                <a:lnTo>
                  <a:pt x="1702" y="996"/>
                </a:lnTo>
                <a:lnTo>
                  <a:pt x="1715" y="992"/>
                </a:lnTo>
                <a:lnTo>
                  <a:pt x="1729" y="984"/>
                </a:lnTo>
                <a:lnTo>
                  <a:pt x="1749" y="968"/>
                </a:lnTo>
                <a:lnTo>
                  <a:pt x="1774" y="943"/>
                </a:lnTo>
                <a:lnTo>
                  <a:pt x="1813" y="898"/>
                </a:lnTo>
                <a:lnTo>
                  <a:pt x="1839" y="856"/>
                </a:lnTo>
                <a:lnTo>
                  <a:pt x="1857" y="817"/>
                </a:lnTo>
                <a:lnTo>
                  <a:pt x="1868" y="777"/>
                </a:lnTo>
                <a:lnTo>
                  <a:pt x="1873" y="741"/>
                </a:lnTo>
                <a:lnTo>
                  <a:pt x="1874" y="701"/>
                </a:lnTo>
                <a:lnTo>
                  <a:pt x="1874" y="662"/>
                </a:lnTo>
                <a:lnTo>
                  <a:pt x="1874" y="620"/>
                </a:lnTo>
                <a:lnTo>
                  <a:pt x="1877" y="601"/>
                </a:lnTo>
                <a:lnTo>
                  <a:pt x="1882" y="584"/>
                </a:lnTo>
                <a:lnTo>
                  <a:pt x="1890" y="571"/>
                </a:lnTo>
                <a:lnTo>
                  <a:pt x="1901" y="559"/>
                </a:lnTo>
                <a:lnTo>
                  <a:pt x="1912" y="549"/>
                </a:lnTo>
                <a:lnTo>
                  <a:pt x="1927" y="542"/>
                </a:lnTo>
                <a:lnTo>
                  <a:pt x="1942" y="535"/>
                </a:lnTo>
                <a:lnTo>
                  <a:pt x="1959" y="529"/>
                </a:lnTo>
                <a:lnTo>
                  <a:pt x="1976" y="525"/>
                </a:lnTo>
                <a:lnTo>
                  <a:pt x="1996" y="520"/>
                </a:lnTo>
                <a:lnTo>
                  <a:pt x="2016" y="516"/>
                </a:lnTo>
                <a:lnTo>
                  <a:pt x="2035" y="511"/>
                </a:lnTo>
                <a:lnTo>
                  <a:pt x="2056" y="505"/>
                </a:lnTo>
                <a:lnTo>
                  <a:pt x="2076" y="499"/>
                </a:lnTo>
                <a:lnTo>
                  <a:pt x="2095" y="490"/>
                </a:lnTo>
                <a:lnTo>
                  <a:pt x="2115" y="481"/>
                </a:lnTo>
                <a:lnTo>
                  <a:pt x="2135" y="467"/>
                </a:lnTo>
                <a:lnTo>
                  <a:pt x="2153" y="453"/>
                </a:lnTo>
                <a:lnTo>
                  <a:pt x="2171" y="433"/>
                </a:lnTo>
                <a:lnTo>
                  <a:pt x="2188" y="413"/>
                </a:lnTo>
                <a:lnTo>
                  <a:pt x="2205" y="390"/>
                </a:lnTo>
                <a:lnTo>
                  <a:pt x="2218" y="364"/>
                </a:lnTo>
                <a:lnTo>
                  <a:pt x="2230" y="338"/>
                </a:lnTo>
                <a:lnTo>
                  <a:pt x="2238" y="309"/>
                </a:lnTo>
                <a:lnTo>
                  <a:pt x="2243" y="281"/>
                </a:lnTo>
                <a:lnTo>
                  <a:pt x="2243" y="250"/>
                </a:lnTo>
                <a:lnTo>
                  <a:pt x="2239" y="220"/>
                </a:lnTo>
                <a:lnTo>
                  <a:pt x="2230" y="189"/>
                </a:lnTo>
                <a:lnTo>
                  <a:pt x="2216" y="159"/>
                </a:lnTo>
                <a:lnTo>
                  <a:pt x="2195" y="129"/>
                </a:lnTo>
                <a:lnTo>
                  <a:pt x="2167" y="100"/>
                </a:lnTo>
                <a:lnTo>
                  <a:pt x="2133" y="71"/>
                </a:lnTo>
                <a:lnTo>
                  <a:pt x="2081" y="37"/>
                </a:lnTo>
                <a:lnTo>
                  <a:pt x="2031" y="15"/>
                </a:lnTo>
                <a:lnTo>
                  <a:pt x="1987" y="2"/>
                </a:lnTo>
                <a:lnTo>
                  <a:pt x="1945" y="0"/>
                </a:lnTo>
                <a:lnTo>
                  <a:pt x="1907" y="5"/>
                </a:lnTo>
                <a:lnTo>
                  <a:pt x="1873" y="15"/>
                </a:lnTo>
                <a:lnTo>
                  <a:pt x="1842" y="33"/>
                </a:lnTo>
                <a:lnTo>
                  <a:pt x="1816" y="54"/>
                </a:lnTo>
                <a:lnTo>
                  <a:pt x="1791" y="79"/>
                </a:lnTo>
                <a:lnTo>
                  <a:pt x="1770" y="105"/>
                </a:lnTo>
                <a:lnTo>
                  <a:pt x="1753" y="132"/>
                </a:lnTo>
                <a:lnTo>
                  <a:pt x="1738" y="158"/>
                </a:lnTo>
                <a:lnTo>
                  <a:pt x="1727" y="183"/>
                </a:lnTo>
                <a:lnTo>
                  <a:pt x="1718" y="203"/>
                </a:lnTo>
                <a:lnTo>
                  <a:pt x="1712" y="220"/>
                </a:lnTo>
                <a:lnTo>
                  <a:pt x="1708" y="232"/>
                </a:lnTo>
                <a:lnTo>
                  <a:pt x="1699" y="253"/>
                </a:lnTo>
                <a:lnTo>
                  <a:pt x="1682" y="266"/>
                </a:lnTo>
                <a:lnTo>
                  <a:pt x="1663" y="275"/>
                </a:lnTo>
                <a:lnTo>
                  <a:pt x="1642" y="279"/>
                </a:lnTo>
                <a:lnTo>
                  <a:pt x="1621" y="281"/>
                </a:lnTo>
                <a:lnTo>
                  <a:pt x="1603" y="279"/>
                </a:lnTo>
                <a:lnTo>
                  <a:pt x="1591" y="279"/>
                </a:lnTo>
                <a:lnTo>
                  <a:pt x="1586" y="278"/>
                </a:lnTo>
                <a:lnTo>
                  <a:pt x="1584" y="277"/>
                </a:lnTo>
                <a:lnTo>
                  <a:pt x="1579" y="274"/>
                </a:lnTo>
                <a:lnTo>
                  <a:pt x="1570" y="270"/>
                </a:lnTo>
                <a:lnTo>
                  <a:pt x="1559" y="266"/>
                </a:lnTo>
                <a:lnTo>
                  <a:pt x="1545" y="261"/>
                </a:lnTo>
                <a:lnTo>
                  <a:pt x="1528" y="254"/>
                </a:lnTo>
                <a:lnTo>
                  <a:pt x="1510" y="249"/>
                </a:lnTo>
                <a:lnTo>
                  <a:pt x="1489" y="245"/>
                </a:lnTo>
                <a:lnTo>
                  <a:pt x="1467" y="241"/>
                </a:lnTo>
                <a:lnTo>
                  <a:pt x="1443" y="240"/>
                </a:lnTo>
                <a:lnTo>
                  <a:pt x="1418" y="239"/>
                </a:lnTo>
                <a:lnTo>
                  <a:pt x="1392" y="241"/>
                </a:lnTo>
                <a:lnTo>
                  <a:pt x="1366" y="245"/>
                </a:lnTo>
                <a:lnTo>
                  <a:pt x="1338" y="253"/>
                </a:lnTo>
                <a:lnTo>
                  <a:pt x="1311" y="264"/>
                </a:lnTo>
                <a:lnTo>
                  <a:pt x="1283" y="278"/>
                </a:lnTo>
                <a:lnTo>
                  <a:pt x="1266" y="288"/>
                </a:lnTo>
                <a:lnTo>
                  <a:pt x="1252" y="298"/>
                </a:lnTo>
                <a:lnTo>
                  <a:pt x="1238" y="305"/>
                </a:lnTo>
                <a:lnTo>
                  <a:pt x="1226" y="312"/>
                </a:lnTo>
                <a:lnTo>
                  <a:pt x="1216" y="318"/>
                </a:lnTo>
                <a:lnTo>
                  <a:pt x="1206" y="322"/>
                </a:lnTo>
                <a:lnTo>
                  <a:pt x="1197" y="326"/>
                </a:lnTo>
                <a:lnTo>
                  <a:pt x="1189" y="329"/>
                </a:lnTo>
                <a:lnTo>
                  <a:pt x="1178" y="329"/>
                </a:lnTo>
                <a:lnTo>
                  <a:pt x="1167" y="328"/>
                </a:lnTo>
                <a:lnTo>
                  <a:pt x="1155" y="326"/>
                </a:lnTo>
                <a:lnTo>
                  <a:pt x="1144" y="324"/>
                </a:lnTo>
                <a:lnTo>
                  <a:pt x="1132" y="321"/>
                </a:lnTo>
                <a:lnTo>
                  <a:pt x="1120" y="318"/>
                </a:lnTo>
                <a:lnTo>
                  <a:pt x="1107" y="315"/>
                </a:lnTo>
                <a:lnTo>
                  <a:pt x="1095" y="309"/>
                </a:lnTo>
                <a:lnTo>
                  <a:pt x="1057" y="296"/>
                </a:lnTo>
                <a:lnTo>
                  <a:pt x="1019" y="287"/>
                </a:lnTo>
                <a:lnTo>
                  <a:pt x="983" y="281"/>
                </a:lnTo>
                <a:lnTo>
                  <a:pt x="946" y="277"/>
                </a:lnTo>
                <a:lnTo>
                  <a:pt x="911" y="277"/>
                </a:lnTo>
                <a:lnTo>
                  <a:pt x="876" y="279"/>
                </a:lnTo>
                <a:lnTo>
                  <a:pt x="842" y="284"/>
                </a:lnTo>
                <a:lnTo>
                  <a:pt x="809" y="292"/>
                </a:lnTo>
                <a:lnTo>
                  <a:pt x="778" y="301"/>
                </a:lnTo>
                <a:lnTo>
                  <a:pt x="749" y="312"/>
                </a:lnTo>
                <a:lnTo>
                  <a:pt x="721" y="325"/>
                </a:lnTo>
                <a:lnTo>
                  <a:pt x="695" y="339"/>
                </a:lnTo>
                <a:lnTo>
                  <a:pt x="672" y="356"/>
                </a:lnTo>
                <a:lnTo>
                  <a:pt x="651" y="372"/>
                </a:lnTo>
                <a:lnTo>
                  <a:pt x="632" y="390"/>
                </a:lnTo>
                <a:lnTo>
                  <a:pt x="617" y="409"/>
                </a:lnTo>
                <a:lnTo>
                  <a:pt x="601" y="426"/>
                </a:lnTo>
                <a:lnTo>
                  <a:pt x="584" y="439"/>
                </a:lnTo>
                <a:lnTo>
                  <a:pt x="567" y="448"/>
                </a:lnTo>
                <a:lnTo>
                  <a:pt x="547" y="453"/>
                </a:lnTo>
                <a:lnTo>
                  <a:pt x="528" y="457"/>
                </a:lnTo>
                <a:lnTo>
                  <a:pt x="508" y="457"/>
                </a:lnTo>
                <a:lnTo>
                  <a:pt x="490" y="456"/>
                </a:lnTo>
                <a:lnTo>
                  <a:pt x="470" y="453"/>
                </a:lnTo>
                <a:lnTo>
                  <a:pt x="453" y="449"/>
                </a:lnTo>
                <a:lnTo>
                  <a:pt x="436" y="445"/>
                </a:lnTo>
                <a:lnTo>
                  <a:pt x="422" y="440"/>
                </a:lnTo>
                <a:lnTo>
                  <a:pt x="409" y="435"/>
                </a:lnTo>
                <a:lnTo>
                  <a:pt x="397" y="431"/>
                </a:lnTo>
                <a:lnTo>
                  <a:pt x="389" y="427"/>
                </a:lnTo>
                <a:lnTo>
                  <a:pt x="384" y="424"/>
                </a:lnTo>
                <a:lnTo>
                  <a:pt x="383" y="423"/>
                </a:lnTo>
                <a:lnTo>
                  <a:pt x="383" y="426"/>
                </a:lnTo>
                <a:lnTo>
                  <a:pt x="385" y="431"/>
                </a:lnTo>
                <a:lnTo>
                  <a:pt x="389" y="441"/>
                </a:lnTo>
                <a:lnTo>
                  <a:pt x="393" y="453"/>
                </a:lnTo>
                <a:lnTo>
                  <a:pt x="400" y="467"/>
                </a:lnTo>
                <a:lnTo>
                  <a:pt x="407" y="482"/>
                </a:lnTo>
                <a:lnTo>
                  <a:pt x="418" y="498"/>
                </a:lnTo>
                <a:lnTo>
                  <a:pt x="430" y="513"/>
                </a:lnTo>
                <a:lnTo>
                  <a:pt x="443" y="528"/>
                </a:lnTo>
                <a:lnTo>
                  <a:pt x="458" y="539"/>
                </a:lnTo>
                <a:lnTo>
                  <a:pt x="475" y="550"/>
                </a:lnTo>
                <a:lnTo>
                  <a:pt x="495" y="558"/>
                </a:lnTo>
                <a:lnTo>
                  <a:pt x="516" y="562"/>
                </a:lnTo>
                <a:lnTo>
                  <a:pt x="540" y="560"/>
                </a:lnTo>
                <a:lnTo>
                  <a:pt x="566" y="554"/>
                </a:lnTo>
                <a:lnTo>
                  <a:pt x="594" y="542"/>
                </a:lnTo>
                <a:lnTo>
                  <a:pt x="630" y="525"/>
                </a:lnTo>
                <a:lnTo>
                  <a:pt x="660" y="511"/>
                </a:lnTo>
                <a:lnTo>
                  <a:pt x="687" y="500"/>
                </a:lnTo>
                <a:lnTo>
                  <a:pt x="711" y="492"/>
                </a:lnTo>
                <a:lnTo>
                  <a:pt x="730" y="487"/>
                </a:lnTo>
                <a:lnTo>
                  <a:pt x="747" y="483"/>
                </a:lnTo>
                <a:lnTo>
                  <a:pt x="762" y="482"/>
                </a:lnTo>
                <a:lnTo>
                  <a:pt x="774" y="483"/>
                </a:lnTo>
                <a:lnTo>
                  <a:pt x="781" y="486"/>
                </a:lnTo>
                <a:lnTo>
                  <a:pt x="788" y="490"/>
                </a:lnTo>
                <a:lnTo>
                  <a:pt x="793" y="495"/>
                </a:lnTo>
                <a:lnTo>
                  <a:pt x="796" y="501"/>
                </a:lnTo>
                <a:lnTo>
                  <a:pt x="796" y="509"/>
                </a:lnTo>
                <a:lnTo>
                  <a:pt x="796" y="517"/>
                </a:lnTo>
                <a:lnTo>
                  <a:pt x="793" y="525"/>
                </a:lnTo>
                <a:lnTo>
                  <a:pt x="791" y="534"/>
                </a:lnTo>
                <a:lnTo>
                  <a:pt x="787" y="543"/>
                </a:lnTo>
                <a:lnTo>
                  <a:pt x="783" y="551"/>
                </a:lnTo>
                <a:lnTo>
                  <a:pt x="776" y="558"/>
                </a:lnTo>
                <a:lnTo>
                  <a:pt x="770" y="566"/>
                </a:lnTo>
                <a:lnTo>
                  <a:pt x="762" y="572"/>
                </a:lnTo>
                <a:lnTo>
                  <a:pt x="751" y="579"/>
                </a:lnTo>
                <a:lnTo>
                  <a:pt x="740" y="584"/>
                </a:lnTo>
                <a:lnTo>
                  <a:pt x="727" y="590"/>
                </a:lnTo>
                <a:lnTo>
                  <a:pt x="712" y="596"/>
                </a:lnTo>
                <a:lnTo>
                  <a:pt x="698" y="601"/>
                </a:lnTo>
                <a:lnTo>
                  <a:pt x="683" y="605"/>
                </a:lnTo>
                <a:lnTo>
                  <a:pt x="669" y="609"/>
                </a:lnTo>
                <a:lnTo>
                  <a:pt x="656" y="613"/>
                </a:lnTo>
                <a:lnTo>
                  <a:pt x="642" y="615"/>
                </a:lnTo>
                <a:lnTo>
                  <a:pt x="628" y="618"/>
                </a:lnTo>
                <a:lnTo>
                  <a:pt x="614" y="620"/>
                </a:lnTo>
                <a:lnTo>
                  <a:pt x="601" y="622"/>
                </a:lnTo>
                <a:lnTo>
                  <a:pt x="588" y="624"/>
                </a:lnTo>
                <a:lnTo>
                  <a:pt x="575" y="626"/>
                </a:lnTo>
                <a:lnTo>
                  <a:pt x="560" y="627"/>
                </a:lnTo>
                <a:lnTo>
                  <a:pt x="547" y="628"/>
                </a:lnTo>
                <a:lnTo>
                  <a:pt x="534" y="631"/>
                </a:lnTo>
                <a:lnTo>
                  <a:pt x="521" y="632"/>
                </a:lnTo>
                <a:lnTo>
                  <a:pt x="508" y="633"/>
                </a:lnTo>
                <a:lnTo>
                  <a:pt x="490" y="635"/>
                </a:lnTo>
                <a:lnTo>
                  <a:pt x="472" y="635"/>
                </a:lnTo>
                <a:lnTo>
                  <a:pt x="453" y="635"/>
                </a:lnTo>
                <a:lnTo>
                  <a:pt x="435" y="633"/>
                </a:lnTo>
                <a:lnTo>
                  <a:pt x="417" y="633"/>
                </a:lnTo>
                <a:lnTo>
                  <a:pt x="400" y="632"/>
                </a:lnTo>
                <a:lnTo>
                  <a:pt x="383" y="630"/>
                </a:lnTo>
                <a:lnTo>
                  <a:pt x="366" y="628"/>
                </a:lnTo>
                <a:lnTo>
                  <a:pt x="347" y="627"/>
                </a:lnTo>
                <a:lnTo>
                  <a:pt x="326" y="626"/>
                </a:lnTo>
                <a:lnTo>
                  <a:pt x="306" y="626"/>
                </a:lnTo>
                <a:lnTo>
                  <a:pt x="285" y="627"/>
                </a:lnTo>
                <a:lnTo>
                  <a:pt x="264" y="630"/>
                </a:lnTo>
                <a:lnTo>
                  <a:pt x="241" y="631"/>
                </a:lnTo>
                <a:lnTo>
                  <a:pt x="219" y="635"/>
                </a:lnTo>
                <a:lnTo>
                  <a:pt x="197" y="637"/>
                </a:lnTo>
                <a:lnTo>
                  <a:pt x="175" y="641"/>
                </a:lnTo>
                <a:lnTo>
                  <a:pt x="153" y="645"/>
                </a:lnTo>
                <a:lnTo>
                  <a:pt x="132" y="650"/>
                </a:lnTo>
                <a:lnTo>
                  <a:pt x="112" y="654"/>
                </a:lnTo>
                <a:lnTo>
                  <a:pt x="92" y="658"/>
                </a:lnTo>
                <a:lnTo>
                  <a:pt x="73" y="661"/>
                </a:lnTo>
                <a:lnTo>
                  <a:pt x="56" y="665"/>
                </a:lnTo>
                <a:lnTo>
                  <a:pt x="40" y="667"/>
                </a:lnTo>
                <a:lnTo>
                  <a:pt x="36" y="669"/>
                </a:lnTo>
                <a:lnTo>
                  <a:pt x="31" y="669"/>
                </a:lnTo>
                <a:lnTo>
                  <a:pt x="26" y="670"/>
                </a:lnTo>
                <a:lnTo>
                  <a:pt x="20" y="670"/>
                </a:lnTo>
                <a:lnTo>
                  <a:pt x="15" y="670"/>
                </a:lnTo>
                <a:lnTo>
                  <a:pt x="10" y="670"/>
                </a:lnTo>
                <a:lnTo>
                  <a:pt x="5" y="670"/>
                </a:lnTo>
                <a:lnTo>
                  <a:pt x="0" y="670"/>
                </a:lnTo>
                <a:lnTo>
                  <a:pt x="2" y="688"/>
                </a:lnTo>
                <a:lnTo>
                  <a:pt x="3" y="708"/>
                </a:lnTo>
                <a:lnTo>
                  <a:pt x="6" y="726"/>
                </a:lnTo>
                <a:lnTo>
                  <a:pt x="10" y="745"/>
                </a:lnTo>
                <a:lnTo>
                  <a:pt x="45" y="750"/>
                </a:lnTo>
                <a:lnTo>
                  <a:pt x="81" y="752"/>
                </a:lnTo>
                <a:lnTo>
                  <a:pt x="115" y="754"/>
                </a:lnTo>
                <a:lnTo>
                  <a:pt x="147" y="755"/>
                </a:lnTo>
                <a:lnTo>
                  <a:pt x="179" y="755"/>
                </a:lnTo>
                <a:lnTo>
                  <a:pt x="209" y="756"/>
                </a:lnTo>
                <a:lnTo>
                  <a:pt x="235" y="759"/>
                </a:lnTo>
                <a:lnTo>
                  <a:pt x="260" y="763"/>
                </a:lnTo>
                <a:lnTo>
                  <a:pt x="282" y="769"/>
                </a:lnTo>
                <a:lnTo>
                  <a:pt x="299" y="777"/>
                </a:lnTo>
                <a:lnTo>
                  <a:pt x="313" y="789"/>
                </a:lnTo>
                <a:lnTo>
                  <a:pt x="324" y="803"/>
                </a:lnTo>
                <a:lnTo>
                  <a:pt x="329" y="823"/>
                </a:lnTo>
                <a:lnTo>
                  <a:pt x="329" y="848"/>
                </a:lnTo>
                <a:lnTo>
                  <a:pt x="324" y="877"/>
                </a:lnTo>
                <a:lnTo>
                  <a:pt x="312" y="912"/>
                </a:lnTo>
                <a:lnTo>
                  <a:pt x="302" y="935"/>
                </a:lnTo>
                <a:lnTo>
                  <a:pt x="286" y="960"/>
                </a:lnTo>
                <a:lnTo>
                  <a:pt x="266" y="984"/>
                </a:lnTo>
                <a:lnTo>
                  <a:pt x="244" y="1007"/>
                </a:lnTo>
                <a:lnTo>
                  <a:pt x="219" y="1028"/>
                </a:lnTo>
                <a:lnTo>
                  <a:pt x="192" y="1047"/>
                </a:lnTo>
                <a:lnTo>
                  <a:pt x="162" y="1064"/>
                </a:lnTo>
                <a:lnTo>
                  <a:pt x="130" y="1075"/>
                </a:lnTo>
                <a:lnTo>
                  <a:pt x="162" y="1126"/>
                </a:lnTo>
                <a:lnTo>
                  <a:pt x="197" y="1175"/>
                </a:lnTo>
                <a:lnTo>
                  <a:pt x="234" y="1222"/>
                </a:lnTo>
                <a:lnTo>
                  <a:pt x="274" y="1267"/>
                </a:lnTo>
                <a:lnTo>
                  <a:pt x="317" y="1312"/>
                </a:lnTo>
                <a:lnTo>
                  <a:pt x="362" y="1352"/>
                </a:lnTo>
                <a:lnTo>
                  <a:pt x="410" y="1392"/>
                </a:lnTo>
                <a:lnTo>
                  <a:pt x="460" y="1430"/>
                </a:lnTo>
                <a:lnTo>
                  <a:pt x="512" y="1465"/>
                </a:lnTo>
                <a:lnTo>
                  <a:pt x="567" y="1498"/>
                </a:lnTo>
                <a:lnTo>
                  <a:pt x="623" y="1528"/>
                </a:lnTo>
                <a:lnTo>
                  <a:pt x="681" y="1555"/>
                </a:lnTo>
                <a:lnTo>
                  <a:pt x="741" y="1580"/>
                </a:lnTo>
                <a:lnTo>
                  <a:pt x="804" y="1602"/>
                </a:lnTo>
                <a:lnTo>
                  <a:pt x="866" y="1622"/>
                </a:lnTo>
                <a:lnTo>
                  <a:pt x="932" y="1639"/>
                </a:lnTo>
                <a:lnTo>
                  <a:pt x="950" y="1613"/>
                </a:lnTo>
                <a:lnTo>
                  <a:pt x="967" y="1586"/>
                </a:lnTo>
                <a:lnTo>
                  <a:pt x="983" y="1559"/>
                </a:lnTo>
                <a:lnTo>
                  <a:pt x="997" y="1530"/>
                </a:lnTo>
                <a:lnTo>
                  <a:pt x="1012" y="1500"/>
                </a:lnTo>
                <a:lnTo>
                  <a:pt x="1025" y="1469"/>
                </a:lnTo>
                <a:lnTo>
                  <a:pt x="1035" y="1436"/>
                </a:lnTo>
                <a:lnTo>
                  <a:pt x="1046" y="1403"/>
                </a:lnTo>
                <a:lnTo>
                  <a:pt x="1057" y="1367"/>
                </a:lnTo>
                <a:lnTo>
                  <a:pt x="1070" y="1335"/>
                </a:lnTo>
                <a:lnTo>
                  <a:pt x="1085" y="1309"/>
                </a:lnTo>
                <a:lnTo>
                  <a:pt x="1099" y="1286"/>
                </a:lnTo>
                <a:lnTo>
                  <a:pt x="1115" y="1267"/>
                </a:lnTo>
                <a:lnTo>
                  <a:pt x="1132" y="1253"/>
                </a:lnTo>
                <a:lnTo>
                  <a:pt x="1148" y="1241"/>
                </a:lnTo>
                <a:lnTo>
                  <a:pt x="1165" y="1233"/>
                </a:lnTo>
                <a:lnTo>
                  <a:pt x="1180" y="1228"/>
                </a:lnTo>
                <a:lnTo>
                  <a:pt x="1196" y="1226"/>
                </a:lnTo>
                <a:lnTo>
                  <a:pt x="1212" y="1226"/>
                </a:lnTo>
                <a:lnTo>
                  <a:pt x="1226" y="1227"/>
                </a:lnTo>
                <a:lnTo>
                  <a:pt x="1240" y="1231"/>
                </a:lnTo>
                <a:lnTo>
                  <a:pt x="1252" y="1236"/>
                </a:lnTo>
                <a:lnTo>
                  <a:pt x="1264" y="1243"/>
                </a:lnTo>
                <a:lnTo>
                  <a:pt x="1274" y="125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1" name="Freeform 116"/>
          <p:cNvSpPr>
            <a:spLocks/>
          </p:cNvSpPr>
          <p:nvPr/>
        </p:nvSpPr>
        <p:spPr bwMode="auto">
          <a:xfrm>
            <a:off x="7974013" y="1014413"/>
            <a:ext cx="455612" cy="409575"/>
          </a:xfrm>
          <a:custGeom>
            <a:avLst/>
            <a:gdLst>
              <a:gd name="T0" fmla="*/ 2147483647 w 138"/>
              <a:gd name="T1" fmla="*/ 2147483647 h 136"/>
              <a:gd name="T2" fmla="*/ 2147483647 w 138"/>
              <a:gd name="T3" fmla="*/ 2147483647 h 136"/>
              <a:gd name="T4" fmla="*/ 2147483647 w 138"/>
              <a:gd name="T5" fmla="*/ 2147483647 h 136"/>
              <a:gd name="T6" fmla="*/ 2147483647 w 138"/>
              <a:gd name="T7" fmla="*/ 2147483647 h 136"/>
              <a:gd name="T8" fmla="*/ 2147483647 w 138"/>
              <a:gd name="T9" fmla="*/ 2147483647 h 136"/>
              <a:gd name="T10" fmla="*/ 2147483647 w 138"/>
              <a:gd name="T11" fmla="*/ 2147483647 h 136"/>
              <a:gd name="T12" fmla="*/ 2147483647 w 138"/>
              <a:gd name="T13" fmla="*/ 2147483647 h 136"/>
              <a:gd name="T14" fmla="*/ 2147483647 w 138"/>
              <a:gd name="T15" fmla="*/ 2147483647 h 136"/>
              <a:gd name="T16" fmla="*/ 2147483647 w 138"/>
              <a:gd name="T17" fmla="*/ 2147483647 h 136"/>
              <a:gd name="T18" fmla="*/ 2147483647 w 138"/>
              <a:gd name="T19" fmla="*/ 2147483647 h 136"/>
              <a:gd name="T20" fmla="*/ 0 w 138"/>
              <a:gd name="T21" fmla="*/ 2147483647 h 136"/>
              <a:gd name="T22" fmla="*/ 0 w 138"/>
              <a:gd name="T23" fmla="*/ 2147483647 h 136"/>
              <a:gd name="T24" fmla="*/ 2147483647 w 138"/>
              <a:gd name="T25" fmla="*/ 2147483647 h 136"/>
              <a:gd name="T26" fmla="*/ 2147483647 w 138"/>
              <a:gd name="T27" fmla="*/ 2147483647 h 136"/>
              <a:gd name="T28" fmla="*/ 2147483647 w 138"/>
              <a:gd name="T29" fmla="*/ 2147483647 h 136"/>
              <a:gd name="T30" fmla="*/ 2147483647 w 138"/>
              <a:gd name="T31" fmla="*/ 2147483647 h 136"/>
              <a:gd name="T32" fmla="*/ 2147483647 w 138"/>
              <a:gd name="T33" fmla="*/ 2147483647 h 136"/>
              <a:gd name="T34" fmla="*/ 2147483647 w 138"/>
              <a:gd name="T35" fmla="*/ 2147483647 h 136"/>
              <a:gd name="T36" fmla="*/ 2147483647 w 138"/>
              <a:gd name="T37" fmla="*/ 2147483647 h 136"/>
              <a:gd name="T38" fmla="*/ 2147483647 w 138"/>
              <a:gd name="T39" fmla="*/ 2147483647 h 136"/>
              <a:gd name="T40" fmla="*/ 2147483647 w 138"/>
              <a:gd name="T41" fmla="*/ 2147483647 h 136"/>
              <a:gd name="T42" fmla="*/ 2147483647 w 138"/>
              <a:gd name="T43" fmla="*/ 2147483647 h 136"/>
              <a:gd name="T44" fmla="*/ 2147483647 w 138"/>
              <a:gd name="T45" fmla="*/ 2147483647 h 136"/>
              <a:gd name="T46" fmla="*/ 2147483647 w 138"/>
              <a:gd name="T47" fmla="*/ 2147483647 h 136"/>
              <a:gd name="T48" fmla="*/ 2147483647 w 138"/>
              <a:gd name="T49" fmla="*/ 2147483647 h 136"/>
              <a:gd name="T50" fmla="*/ 2147483647 w 138"/>
              <a:gd name="T51" fmla="*/ 2147483647 h 136"/>
              <a:gd name="T52" fmla="*/ 2147483647 w 138"/>
              <a:gd name="T53" fmla="*/ 2147483647 h 136"/>
              <a:gd name="T54" fmla="*/ 2147483647 w 138"/>
              <a:gd name="T55" fmla="*/ 2147483647 h 136"/>
              <a:gd name="T56" fmla="*/ 2147483647 w 138"/>
              <a:gd name="T57" fmla="*/ 2147483647 h 136"/>
              <a:gd name="T58" fmla="*/ 2147483647 w 138"/>
              <a:gd name="T59" fmla="*/ 2147483647 h 136"/>
              <a:gd name="T60" fmla="*/ 2147483647 w 138"/>
              <a:gd name="T61" fmla="*/ 0 h 136"/>
              <a:gd name="T62" fmla="*/ 2147483647 w 138"/>
              <a:gd name="T63" fmla="*/ 0 h 136"/>
              <a:gd name="T64" fmla="*/ 2147483647 w 138"/>
              <a:gd name="T65" fmla="*/ 2147483647 h 136"/>
              <a:gd name="T66" fmla="*/ 2147483647 w 138"/>
              <a:gd name="T67" fmla="*/ 2147483647 h 136"/>
              <a:gd name="T68" fmla="*/ 2147483647 w 138"/>
              <a:gd name="T69" fmla="*/ 2147483647 h 136"/>
              <a:gd name="T70" fmla="*/ 2147483647 w 138"/>
              <a:gd name="T71" fmla="*/ 2147483647 h 136"/>
              <a:gd name="T72" fmla="*/ 2147483647 w 138"/>
              <a:gd name="T73" fmla="*/ 2147483647 h 1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8"/>
              <a:gd name="T112" fmla="*/ 0 h 136"/>
              <a:gd name="T113" fmla="*/ 138 w 138"/>
              <a:gd name="T114" fmla="*/ 136 h 1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8" h="136">
                <a:moveTo>
                  <a:pt x="61" y="14"/>
                </a:moveTo>
                <a:lnTo>
                  <a:pt x="58" y="16"/>
                </a:lnTo>
                <a:lnTo>
                  <a:pt x="53" y="19"/>
                </a:lnTo>
                <a:lnTo>
                  <a:pt x="45" y="26"/>
                </a:lnTo>
                <a:lnTo>
                  <a:pt x="36" y="35"/>
                </a:lnTo>
                <a:lnTo>
                  <a:pt x="27" y="44"/>
                </a:lnTo>
                <a:lnTo>
                  <a:pt x="17" y="56"/>
                </a:lnTo>
                <a:lnTo>
                  <a:pt x="8" y="68"/>
                </a:lnTo>
                <a:lnTo>
                  <a:pt x="3" y="81"/>
                </a:lnTo>
                <a:lnTo>
                  <a:pt x="2" y="89"/>
                </a:lnTo>
                <a:lnTo>
                  <a:pt x="0" y="98"/>
                </a:lnTo>
                <a:lnTo>
                  <a:pt x="0" y="107"/>
                </a:lnTo>
                <a:lnTo>
                  <a:pt x="3" y="116"/>
                </a:lnTo>
                <a:lnTo>
                  <a:pt x="8" y="125"/>
                </a:lnTo>
                <a:lnTo>
                  <a:pt x="16" y="132"/>
                </a:lnTo>
                <a:lnTo>
                  <a:pt x="28" y="136"/>
                </a:lnTo>
                <a:lnTo>
                  <a:pt x="45" y="136"/>
                </a:lnTo>
                <a:lnTo>
                  <a:pt x="61" y="132"/>
                </a:lnTo>
                <a:lnTo>
                  <a:pt x="75" y="124"/>
                </a:lnTo>
                <a:lnTo>
                  <a:pt x="88" y="114"/>
                </a:lnTo>
                <a:lnTo>
                  <a:pt x="100" y="102"/>
                </a:lnTo>
                <a:lnTo>
                  <a:pt x="110" y="91"/>
                </a:lnTo>
                <a:lnTo>
                  <a:pt x="118" y="82"/>
                </a:lnTo>
                <a:lnTo>
                  <a:pt x="123" y="76"/>
                </a:lnTo>
                <a:lnTo>
                  <a:pt x="125" y="73"/>
                </a:lnTo>
                <a:lnTo>
                  <a:pt x="128" y="68"/>
                </a:lnTo>
                <a:lnTo>
                  <a:pt x="135" y="53"/>
                </a:lnTo>
                <a:lnTo>
                  <a:pt x="138" y="34"/>
                </a:lnTo>
                <a:lnTo>
                  <a:pt x="127" y="12"/>
                </a:lnTo>
                <a:lnTo>
                  <a:pt x="117" y="2"/>
                </a:lnTo>
                <a:lnTo>
                  <a:pt x="106" y="0"/>
                </a:lnTo>
                <a:lnTo>
                  <a:pt x="94" y="0"/>
                </a:lnTo>
                <a:lnTo>
                  <a:pt x="84" y="1"/>
                </a:lnTo>
                <a:lnTo>
                  <a:pt x="75" y="5"/>
                </a:lnTo>
                <a:lnTo>
                  <a:pt x="67" y="9"/>
                </a:lnTo>
                <a:lnTo>
                  <a:pt x="62" y="13"/>
                </a:lnTo>
                <a:lnTo>
                  <a:pt x="61" y="1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2" name="Freeform 117"/>
          <p:cNvSpPr>
            <a:spLocks/>
          </p:cNvSpPr>
          <p:nvPr/>
        </p:nvSpPr>
        <p:spPr bwMode="auto">
          <a:xfrm>
            <a:off x="7658100" y="606425"/>
            <a:ext cx="465138" cy="417513"/>
          </a:xfrm>
          <a:custGeom>
            <a:avLst/>
            <a:gdLst>
              <a:gd name="T0" fmla="*/ 2147483647 w 140"/>
              <a:gd name="T1" fmla="*/ 2147483647 h 139"/>
              <a:gd name="T2" fmla="*/ 2147483647 w 140"/>
              <a:gd name="T3" fmla="*/ 2147483647 h 139"/>
              <a:gd name="T4" fmla="*/ 2147483647 w 140"/>
              <a:gd name="T5" fmla="*/ 2147483647 h 139"/>
              <a:gd name="T6" fmla="*/ 2147483647 w 140"/>
              <a:gd name="T7" fmla="*/ 2147483647 h 139"/>
              <a:gd name="T8" fmla="*/ 2147483647 w 140"/>
              <a:gd name="T9" fmla="*/ 2147483647 h 139"/>
              <a:gd name="T10" fmla="*/ 2147483647 w 140"/>
              <a:gd name="T11" fmla="*/ 2147483647 h 139"/>
              <a:gd name="T12" fmla="*/ 2147483647 w 140"/>
              <a:gd name="T13" fmla="*/ 2147483647 h 139"/>
              <a:gd name="T14" fmla="*/ 2147483647 w 140"/>
              <a:gd name="T15" fmla="*/ 2147483647 h 139"/>
              <a:gd name="T16" fmla="*/ 2147483647 w 140"/>
              <a:gd name="T17" fmla="*/ 2147483647 h 139"/>
              <a:gd name="T18" fmla="*/ 2147483647 w 140"/>
              <a:gd name="T19" fmla="*/ 2147483647 h 139"/>
              <a:gd name="T20" fmla="*/ 0 w 140"/>
              <a:gd name="T21" fmla="*/ 2147483647 h 139"/>
              <a:gd name="T22" fmla="*/ 0 w 140"/>
              <a:gd name="T23" fmla="*/ 2147483647 h 139"/>
              <a:gd name="T24" fmla="*/ 2147483647 w 140"/>
              <a:gd name="T25" fmla="*/ 2147483647 h 139"/>
              <a:gd name="T26" fmla="*/ 2147483647 w 140"/>
              <a:gd name="T27" fmla="*/ 2147483647 h 139"/>
              <a:gd name="T28" fmla="*/ 2147483647 w 140"/>
              <a:gd name="T29" fmla="*/ 2147483647 h 139"/>
              <a:gd name="T30" fmla="*/ 2147483647 w 140"/>
              <a:gd name="T31" fmla="*/ 2147483647 h 139"/>
              <a:gd name="T32" fmla="*/ 2147483647 w 140"/>
              <a:gd name="T33" fmla="*/ 2147483647 h 139"/>
              <a:gd name="T34" fmla="*/ 2147483647 w 140"/>
              <a:gd name="T35" fmla="*/ 2147483647 h 139"/>
              <a:gd name="T36" fmla="*/ 2147483647 w 140"/>
              <a:gd name="T37" fmla="*/ 2147483647 h 139"/>
              <a:gd name="T38" fmla="*/ 2147483647 w 140"/>
              <a:gd name="T39" fmla="*/ 2147483647 h 139"/>
              <a:gd name="T40" fmla="*/ 2147483647 w 140"/>
              <a:gd name="T41" fmla="*/ 2147483647 h 139"/>
              <a:gd name="T42" fmla="*/ 2147483647 w 140"/>
              <a:gd name="T43" fmla="*/ 2147483647 h 139"/>
              <a:gd name="T44" fmla="*/ 2147483647 w 140"/>
              <a:gd name="T45" fmla="*/ 2147483647 h 139"/>
              <a:gd name="T46" fmla="*/ 2147483647 w 140"/>
              <a:gd name="T47" fmla="*/ 2147483647 h 139"/>
              <a:gd name="T48" fmla="*/ 2147483647 w 140"/>
              <a:gd name="T49" fmla="*/ 2147483647 h 139"/>
              <a:gd name="T50" fmla="*/ 2147483647 w 140"/>
              <a:gd name="T51" fmla="*/ 2147483647 h 139"/>
              <a:gd name="T52" fmla="*/ 2147483647 w 140"/>
              <a:gd name="T53" fmla="*/ 2147483647 h 139"/>
              <a:gd name="T54" fmla="*/ 2147483647 w 140"/>
              <a:gd name="T55" fmla="*/ 2147483647 h 139"/>
              <a:gd name="T56" fmla="*/ 2147483647 w 140"/>
              <a:gd name="T57" fmla="*/ 2147483647 h 139"/>
              <a:gd name="T58" fmla="*/ 2147483647 w 140"/>
              <a:gd name="T59" fmla="*/ 2147483647 h 139"/>
              <a:gd name="T60" fmla="*/ 2147483647 w 140"/>
              <a:gd name="T61" fmla="*/ 0 h 139"/>
              <a:gd name="T62" fmla="*/ 2147483647 w 140"/>
              <a:gd name="T63" fmla="*/ 0 h 139"/>
              <a:gd name="T64" fmla="*/ 2147483647 w 140"/>
              <a:gd name="T65" fmla="*/ 2147483647 h 139"/>
              <a:gd name="T66" fmla="*/ 2147483647 w 140"/>
              <a:gd name="T67" fmla="*/ 2147483647 h 139"/>
              <a:gd name="T68" fmla="*/ 2147483647 w 140"/>
              <a:gd name="T69" fmla="*/ 2147483647 h 139"/>
              <a:gd name="T70" fmla="*/ 2147483647 w 140"/>
              <a:gd name="T71" fmla="*/ 2147483647 h 139"/>
              <a:gd name="T72" fmla="*/ 2147483647 w 140"/>
              <a:gd name="T73" fmla="*/ 2147483647 h 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40"/>
              <a:gd name="T112" fmla="*/ 0 h 139"/>
              <a:gd name="T113" fmla="*/ 140 w 140"/>
              <a:gd name="T114" fmla="*/ 139 h 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40" h="139">
                <a:moveTo>
                  <a:pt x="62" y="17"/>
                </a:moveTo>
                <a:lnTo>
                  <a:pt x="61" y="19"/>
                </a:lnTo>
                <a:lnTo>
                  <a:pt x="56" y="24"/>
                </a:lnTo>
                <a:lnTo>
                  <a:pt x="48" y="30"/>
                </a:lnTo>
                <a:lnTo>
                  <a:pt x="39" y="39"/>
                </a:lnTo>
                <a:lnTo>
                  <a:pt x="30" y="50"/>
                </a:lnTo>
                <a:lnTo>
                  <a:pt x="21" y="60"/>
                </a:lnTo>
                <a:lnTo>
                  <a:pt x="11" y="72"/>
                </a:lnTo>
                <a:lnTo>
                  <a:pt x="5" y="84"/>
                </a:lnTo>
                <a:lnTo>
                  <a:pt x="1" y="94"/>
                </a:lnTo>
                <a:lnTo>
                  <a:pt x="0" y="105"/>
                </a:lnTo>
                <a:lnTo>
                  <a:pt x="0" y="115"/>
                </a:lnTo>
                <a:lnTo>
                  <a:pt x="2" y="123"/>
                </a:lnTo>
                <a:lnTo>
                  <a:pt x="9" y="131"/>
                </a:lnTo>
                <a:lnTo>
                  <a:pt x="18" y="136"/>
                </a:lnTo>
                <a:lnTo>
                  <a:pt x="31" y="139"/>
                </a:lnTo>
                <a:lnTo>
                  <a:pt x="47" y="137"/>
                </a:lnTo>
                <a:lnTo>
                  <a:pt x="65" y="134"/>
                </a:lnTo>
                <a:lnTo>
                  <a:pt x="81" y="126"/>
                </a:lnTo>
                <a:lnTo>
                  <a:pt x="94" y="115"/>
                </a:lnTo>
                <a:lnTo>
                  <a:pt x="106" y="105"/>
                </a:lnTo>
                <a:lnTo>
                  <a:pt x="115" y="94"/>
                </a:lnTo>
                <a:lnTo>
                  <a:pt x="121" y="85"/>
                </a:lnTo>
                <a:lnTo>
                  <a:pt x="125" y="79"/>
                </a:lnTo>
                <a:lnTo>
                  <a:pt x="126" y="76"/>
                </a:lnTo>
                <a:lnTo>
                  <a:pt x="130" y="70"/>
                </a:lnTo>
                <a:lnTo>
                  <a:pt x="137" y="54"/>
                </a:lnTo>
                <a:lnTo>
                  <a:pt x="140" y="34"/>
                </a:lnTo>
                <a:lnTo>
                  <a:pt x="129" y="15"/>
                </a:lnTo>
                <a:lnTo>
                  <a:pt x="115" y="4"/>
                </a:lnTo>
                <a:lnTo>
                  <a:pt x="103" y="0"/>
                </a:lnTo>
                <a:lnTo>
                  <a:pt x="91" y="0"/>
                </a:lnTo>
                <a:lnTo>
                  <a:pt x="82" y="3"/>
                </a:lnTo>
                <a:lnTo>
                  <a:pt x="73" y="7"/>
                </a:lnTo>
                <a:lnTo>
                  <a:pt x="68" y="12"/>
                </a:lnTo>
                <a:lnTo>
                  <a:pt x="64" y="16"/>
                </a:lnTo>
                <a:lnTo>
                  <a:pt x="62" y="1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3" name="Freeform 118"/>
          <p:cNvSpPr>
            <a:spLocks/>
          </p:cNvSpPr>
          <p:nvPr/>
        </p:nvSpPr>
        <p:spPr bwMode="auto">
          <a:xfrm>
            <a:off x="7143750" y="1160463"/>
            <a:ext cx="682625" cy="573087"/>
          </a:xfrm>
          <a:custGeom>
            <a:avLst/>
            <a:gdLst>
              <a:gd name="T0" fmla="*/ 2147483647 w 206"/>
              <a:gd name="T1" fmla="*/ 2147483647 h 189"/>
              <a:gd name="T2" fmla="*/ 2147483647 w 206"/>
              <a:gd name="T3" fmla="*/ 2147483647 h 189"/>
              <a:gd name="T4" fmla="*/ 2147483647 w 206"/>
              <a:gd name="T5" fmla="*/ 2147483647 h 189"/>
              <a:gd name="T6" fmla="*/ 0 w 206"/>
              <a:gd name="T7" fmla="*/ 2147483647 h 189"/>
              <a:gd name="T8" fmla="*/ 2147483647 w 206"/>
              <a:gd name="T9" fmla="*/ 2147483647 h 189"/>
              <a:gd name="T10" fmla="*/ 2147483647 w 206"/>
              <a:gd name="T11" fmla="*/ 2147483647 h 189"/>
              <a:gd name="T12" fmla="*/ 2147483647 w 206"/>
              <a:gd name="T13" fmla="*/ 2147483647 h 189"/>
              <a:gd name="T14" fmla="*/ 2147483647 w 206"/>
              <a:gd name="T15" fmla="*/ 2147483647 h 189"/>
              <a:gd name="T16" fmla="*/ 2147483647 w 206"/>
              <a:gd name="T17" fmla="*/ 2147483647 h 189"/>
              <a:gd name="T18" fmla="*/ 2147483647 w 206"/>
              <a:gd name="T19" fmla="*/ 2147483647 h 189"/>
              <a:gd name="T20" fmla="*/ 2147483647 w 206"/>
              <a:gd name="T21" fmla="*/ 2147483647 h 189"/>
              <a:gd name="T22" fmla="*/ 2147483647 w 206"/>
              <a:gd name="T23" fmla="*/ 2147483647 h 189"/>
              <a:gd name="T24" fmla="*/ 2147483647 w 206"/>
              <a:gd name="T25" fmla="*/ 2147483647 h 189"/>
              <a:gd name="T26" fmla="*/ 2147483647 w 206"/>
              <a:gd name="T27" fmla="*/ 2147483647 h 189"/>
              <a:gd name="T28" fmla="*/ 2147483647 w 206"/>
              <a:gd name="T29" fmla="*/ 2147483647 h 189"/>
              <a:gd name="T30" fmla="*/ 2147483647 w 206"/>
              <a:gd name="T31" fmla="*/ 2147483647 h 189"/>
              <a:gd name="T32" fmla="*/ 2147483647 w 206"/>
              <a:gd name="T33" fmla="*/ 2147483647 h 189"/>
              <a:gd name="T34" fmla="*/ 2147483647 w 206"/>
              <a:gd name="T35" fmla="*/ 2147483647 h 189"/>
              <a:gd name="T36" fmla="*/ 2147483647 w 206"/>
              <a:gd name="T37" fmla="*/ 2147483647 h 189"/>
              <a:gd name="T38" fmla="*/ 2147483647 w 206"/>
              <a:gd name="T39" fmla="*/ 2147483647 h 189"/>
              <a:gd name="T40" fmla="*/ 2147483647 w 206"/>
              <a:gd name="T41" fmla="*/ 2147483647 h 189"/>
              <a:gd name="T42" fmla="*/ 2147483647 w 206"/>
              <a:gd name="T43" fmla="*/ 2147483647 h 189"/>
              <a:gd name="T44" fmla="*/ 2147483647 w 206"/>
              <a:gd name="T45" fmla="*/ 2147483647 h 189"/>
              <a:gd name="T46" fmla="*/ 2147483647 w 206"/>
              <a:gd name="T47" fmla="*/ 2147483647 h 189"/>
              <a:gd name="T48" fmla="*/ 2147483647 w 206"/>
              <a:gd name="T49" fmla="*/ 2147483647 h 189"/>
              <a:gd name="T50" fmla="*/ 2147483647 w 206"/>
              <a:gd name="T51" fmla="*/ 2147483647 h 189"/>
              <a:gd name="T52" fmla="*/ 2147483647 w 206"/>
              <a:gd name="T53" fmla="*/ 2147483647 h 189"/>
              <a:gd name="T54" fmla="*/ 2147483647 w 206"/>
              <a:gd name="T55" fmla="*/ 2147483647 h 189"/>
              <a:gd name="T56" fmla="*/ 2147483647 w 206"/>
              <a:gd name="T57" fmla="*/ 2147483647 h 189"/>
              <a:gd name="T58" fmla="*/ 2147483647 w 206"/>
              <a:gd name="T59" fmla="*/ 2147483647 h 189"/>
              <a:gd name="T60" fmla="*/ 2147483647 w 206"/>
              <a:gd name="T61" fmla="*/ 2147483647 h 189"/>
              <a:gd name="T62" fmla="*/ 2147483647 w 206"/>
              <a:gd name="T63" fmla="*/ 2147483647 h 189"/>
              <a:gd name="T64" fmla="*/ 2147483647 w 206"/>
              <a:gd name="T65" fmla="*/ 2147483647 h 189"/>
              <a:gd name="T66" fmla="*/ 2147483647 w 206"/>
              <a:gd name="T67" fmla="*/ 2147483647 h 189"/>
              <a:gd name="T68" fmla="*/ 2147483647 w 206"/>
              <a:gd name="T69" fmla="*/ 2147483647 h 189"/>
              <a:gd name="T70" fmla="*/ 2147483647 w 206"/>
              <a:gd name="T71" fmla="*/ 2147483647 h 189"/>
              <a:gd name="T72" fmla="*/ 2147483647 w 206"/>
              <a:gd name="T73" fmla="*/ 2147483647 h 189"/>
              <a:gd name="T74" fmla="*/ 2147483647 w 206"/>
              <a:gd name="T75" fmla="*/ 2147483647 h 189"/>
              <a:gd name="T76" fmla="*/ 2147483647 w 206"/>
              <a:gd name="T77" fmla="*/ 0 h 189"/>
              <a:gd name="T78" fmla="*/ 2147483647 w 206"/>
              <a:gd name="T79" fmla="*/ 2147483647 h 18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06"/>
              <a:gd name="T121" fmla="*/ 0 h 189"/>
              <a:gd name="T122" fmla="*/ 206 w 206"/>
              <a:gd name="T123" fmla="*/ 189 h 18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06" h="189">
                <a:moveTo>
                  <a:pt x="48" y="14"/>
                </a:moveTo>
                <a:lnTo>
                  <a:pt x="45" y="16"/>
                </a:lnTo>
                <a:lnTo>
                  <a:pt x="38" y="20"/>
                </a:lnTo>
                <a:lnTo>
                  <a:pt x="27" y="25"/>
                </a:lnTo>
                <a:lnTo>
                  <a:pt x="17" y="31"/>
                </a:lnTo>
                <a:lnTo>
                  <a:pt x="8" y="39"/>
                </a:lnTo>
                <a:lnTo>
                  <a:pt x="1" y="47"/>
                </a:lnTo>
                <a:lnTo>
                  <a:pt x="0" y="55"/>
                </a:lnTo>
                <a:lnTo>
                  <a:pt x="5" y="61"/>
                </a:lnTo>
                <a:lnTo>
                  <a:pt x="15" y="65"/>
                </a:lnTo>
                <a:lnTo>
                  <a:pt x="28" y="67"/>
                </a:lnTo>
                <a:lnTo>
                  <a:pt x="42" y="65"/>
                </a:lnTo>
                <a:lnTo>
                  <a:pt x="55" y="64"/>
                </a:lnTo>
                <a:lnTo>
                  <a:pt x="64" y="64"/>
                </a:lnTo>
                <a:lnTo>
                  <a:pt x="69" y="67"/>
                </a:lnTo>
                <a:lnTo>
                  <a:pt x="70" y="73"/>
                </a:lnTo>
                <a:lnTo>
                  <a:pt x="64" y="85"/>
                </a:lnTo>
                <a:lnTo>
                  <a:pt x="53" y="101"/>
                </a:lnTo>
                <a:lnTo>
                  <a:pt x="42" y="116"/>
                </a:lnTo>
                <a:lnTo>
                  <a:pt x="30" y="131"/>
                </a:lnTo>
                <a:lnTo>
                  <a:pt x="22" y="145"/>
                </a:lnTo>
                <a:lnTo>
                  <a:pt x="15" y="157"/>
                </a:lnTo>
                <a:lnTo>
                  <a:pt x="15" y="166"/>
                </a:lnTo>
                <a:lnTo>
                  <a:pt x="23" y="170"/>
                </a:lnTo>
                <a:lnTo>
                  <a:pt x="38" y="170"/>
                </a:lnTo>
                <a:lnTo>
                  <a:pt x="57" y="166"/>
                </a:lnTo>
                <a:lnTo>
                  <a:pt x="76" y="159"/>
                </a:lnTo>
                <a:lnTo>
                  <a:pt x="91" y="153"/>
                </a:lnTo>
                <a:lnTo>
                  <a:pt x="106" y="146"/>
                </a:lnTo>
                <a:lnTo>
                  <a:pt x="116" y="144"/>
                </a:lnTo>
                <a:lnTo>
                  <a:pt x="121" y="146"/>
                </a:lnTo>
                <a:lnTo>
                  <a:pt x="123" y="154"/>
                </a:lnTo>
                <a:lnTo>
                  <a:pt x="119" y="170"/>
                </a:lnTo>
                <a:lnTo>
                  <a:pt x="116" y="179"/>
                </a:lnTo>
                <a:lnTo>
                  <a:pt x="117" y="186"/>
                </a:lnTo>
                <a:lnTo>
                  <a:pt x="121" y="189"/>
                </a:lnTo>
                <a:lnTo>
                  <a:pt x="128" y="189"/>
                </a:lnTo>
                <a:lnTo>
                  <a:pt x="136" y="188"/>
                </a:lnTo>
                <a:lnTo>
                  <a:pt x="147" y="186"/>
                </a:lnTo>
                <a:lnTo>
                  <a:pt x="159" y="180"/>
                </a:lnTo>
                <a:lnTo>
                  <a:pt x="174" y="175"/>
                </a:lnTo>
                <a:lnTo>
                  <a:pt x="187" y="169"/>
                </a:lnTo>
                <a:lnTo>
                  <a:pt x="196" y="163"/>
                </a:lnTo>
                <a:lnTo>
                  <a:pt x="202" y="157"/>
                </a:lnTo>
                <a:lnTo>
                  <a:pt x="206" y="150"/>
                </a:lnTo>
                <a:lnTo>
                  <a:pt x="206" y="146"/>
                </a:lnTo>
                <a:lnTo>
                  <a:pt x="204" y="142"/>
                </a:lnTo>
                <a:lnTo>
                  <a:pt x="197" y="140"/>
                </a:lnTo>
                <a:lnTo>
                  <a:pt x="189" y="138"/>
                </a:lnTo>
                <a:lnTo>
                  <a:pt x="180" y="137"/>
                </a:lnTo>
                <a:lnTo>
                  <a:pt x="172" y="133"/>
                </a:lnTo>
                <a:lnTo>
                  <a:pt x="166" y="127"/>
                </a:lnTo>
                <a:lnTo>
                  <a:pt x="162" y="119"/>
                </a:lnTo>
                <a:lnTo>
                  <a:pt x="159" y="110"/>
                </a:lnTo>
                <a:lnTo>
                  <a:pt x="161" y="99"/>
                </a:lnTo>
                <a:lnTo>
                  <a:pt x="163" y="89"/>
                </a:lnTo>
                <a:lnTo>
                  <a:pt x="170" y="77"/>
                </a:lnTo>
                <a:lnTo>
                  <a:pt x="176" y="65"/>
                </a:lnTo>
                <a:lnTo>
                  <a:pt x="181" y="55"/>
                </a:lnTo>
                <a:lnTo>
                  <a:pt x="184" y="44"/>
                </a:lnTo>
                <a:lnTo>
                  <a:pt x="184" y="37"/>
                </a:lnTo>
                <a:lnTo>
                  <a:pt x="181" y="31"/>
                </a:lnTo>
                <a:lnTo>
                  <a:pt x="175" y="30"/>
                </a:lnTo>
                <a:lnTo>
                  <a:pt x="164" y="31"/>
                </a:lnTo>
                <a:lnTo>
                  <a:pt x="149" y="38"/>
                </a:lnTo>
                <a:lnTo>
                  <a:pt x="133" y="46"/>
                </a:lnTo>
                <a:lnTo>
                  <a:pt x="119" y="51"/>
                </a:lnTo>
                <a:lnTo>
                  <a:pt x="108" y="55"/>
                </a:lnTo>
                <a:lnTo>
                  <a:pt x="99" y="55"/>
                </a:lnTo>
                <a:lnTo>
                  <a:pt x="94" y="54"/>
                </a:lnTo>
                <a:lnTo>
                  <a:pt x="91" y="48"/>
                </a:lnTo>
                <a:lnTo>
                  <a:pt x="93" y="40"/>
                </a:lnTo>
                <a:lnTo>
                  <a:pt x="96" y="30"/>
                </a:lnTo>
                <a:lnTo>
                  <a:pt x="100" y="21"/>
                </a:lnTo>
                <a:lnTo>
                  <a:pt x="100" y="13"/>
                </a:lnTo>
                <a:lnTo>
                  <a:pt x="99" y="6"/>
                </a:lnTo>
                <a:lnTo>
                  <a:pt x="95" y="1"/>
                </a:lnTo>
                <a:lnTo>
                  <a:pt x="87" y="0"/>
                </a:lnTo>
                <a:lnTo>
                  <a:pt x="78" y="0"/>
                </a:lnTo>
                <a:lnTo>
                  <a:pt x="65" y="5"/>
                </a:lnTo>
                <a:lnTo>
                  <a:pt x="48" y="1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4" name="Freeform 119"/>
          <p:cNvSpPr>
            <a:spLocks/>
          </p:cNvSpPr>
          <p:nvPr/>
        </p:nvSpPr>
        <p:spPr bwMode="auto">
          <a:xfrm>
            <a:off x="758825" y="2024063"/>
            <a:ext cx="563563" cy="500062"/>
          </a:xfrm>
          <a:custGeom>
            <a:avLst/>
            <a:gdLst>
              <a:gd name="T0" fmla="*/ 2147483647 w 170"/>
              <a:gd name="T1" fmla="*/ 0 h 164"/>
              <a:gd name="T2" fmla="*/ 2147483647 w 170"/>
              <a:gd name="T3" fmla="*/ 2147483647 h 164"/>
              <a:gd name="T4" fmla="*/ 2147483647 w 170"/>
              <a:gd name="T5" fmla="*/ 2147483647 h 164"/>
              <a:gd name="T6" fmla="*/ 2147483647 w 170"/>
              <a:gd name="T7" fmla="*/ 2147483647 h 164"/>
              <a:gd name="T8" fmla="*/ 0 w 170"/>
              <a:gd name="T9" fmla="*/ 2147483647 h 164"/>
              <a:gd name="T10" fmla="*/ 2147483647 w 170"/>
              <a:gd name="T11" fmla="*/ 2147483647 h 164"/>
              <a:gd name="T12" fmla="*/ 2147483647 w 170"/>
              <a:gd name="T13" fmla="*/ 2147483647 h 164"/>
              <a:gd name="T14" fmla="*/ 2147483647 w 170"/>
              <a:gd name="T15" fmla="*/ 2147483647 h 164"/>
              <a:gd name="T16" fmla="*/ 2147483647 w 170"/>
              <a:gd name="T17" fmla="*/ 2147483647 h 164"/>
              <a:gd name="T18" fmla="*/ 2147483647 w 170"/>
              <a:gd name="T19" fmla="*/ 2147483647 h 164"/>
              <a:gd name="T20" fmla="*/ 2147483647 w 170"/>
              <a:gd name="T21" fmla="*/ 2147483647 h 164"/>
              <a:gd name="T22" fmla="*/ 2147483647 w 170"/>
              <a:gd name="T23" fmla="*/ 2147483647 h 164"/>
              <a:gd name="T24" fmla="*/ 2147483647 w 170"/>
              <a:gd name="T25" fmla="*/ 2147483647 h 164"/>
              <a:gd name="T26" fmla="*/ 2147483647 w 170"/>
              <a:gd name="T27" fmla="*/ 2147483647 h 164"/>
              <a:gd name="T28" fmla="*/ 2147483647 w 170"/>
              <a:gd name="T29" fmla="*/ 2147483647 h 164"/>
              <a:gd name="T30" fmla="*/ 2147483647 w 170"/>
              <a:gd name="T31" fmla="*/ 2147483647 h 164"/>
              <a:gd name="T32" fmla="*/ 2147483647 w 170"/>
              <a:gd name="T33" fmla="*/ 2147483647 h 164"/>
              <a:gd name="T34" fmla="*/ 2147483647 w 170"/>
              <a:gd name="T35" fmla="*/ 2147483647 h 164"/>
              <a:gd name="T36" fmla="*/ 2147483647 w 170"/>
              <a:gd name="T37" fmla="*/ 2147483647 h 164"/>
              <a:gd name="T38" fmla="*/ 2147483647 w 170"/>
              <a:gd name="T39" fmla="*/ 2147483647 h 164"/>
              <a:gd name="T40" fmla="*/ 2147483647 w 170"/>
              <a:gd name="T41" fmla="*/ 2147483647 h 164"/>
              <a:gd name="T42" fmla="*/ 2147483647 w 170"/>
              <a:gd name="T43" fmla="*/ 2147483647 h 164"/>
              <a:gd name="T44" fmla="*/ 2147483647 w 170"/>
              <a:gd name="T45" fmla="*/ 2147483647 h 164"/>
              <a:gd name="T46" fmla="*/ 2147483647 w 170"/>
              <a:gd name="T47" fmla="*/ 2147483647 h 164"/>
              <a:gd name="T48" fmla="*/ 2147483647 w 170"/>
              <a:gd name="T49" fmla="*/ 2147483647 h 164"/>
              <a:gd name="T50" fmla="*/ 2147483647 w 170"/>
              <a:gd name="T51" fmla="*/ 2147483647 h 164"/>
              <a:gd name="T52" fmla="*/ 2147483647 w 170"/>
              <a:gd name="T53" fmla="*/ 2147483647 h 164"/>
              <a:gd name="T54" fmla="*/ 2147483647 w 170"/>
              <a:gd name="T55" fmla="*/ 2147483647 h 164"/>
              <a:gd name="T56" fmla="*/ 2147483647 w 170"/>
              <a:gd name="T57" fmla="*/ 0 h 16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70"/>
              <a:gd name="T88" fmla="*/ 0 h 164"/>
              <a:gd name="T89" fmla="*/ 170 w 170"/>
              <a:gd name="T90" fmla="*/ 164 h 16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70" h="164">
                <a:moveTo>
                  <a:pt x="9" y="0"/>
                </a:moveTo>
                <a:lnTo>
                  <a:pt x="8" y="3"/>
                </a:lnTo>
                <a:lnTo>
                  <a:pt x="5" y="12"/>
                </a:lnTo>
                <a:lnTo>
                  <a:pt x="3" y="25"/>
                </a:lnTo>
                <a:lnTo>
                  <a:pt x="0" y="41"/>
                </a:lnTo>
                <a:lnTo>
                  <a:pt x="1" y="55"/>
                </a:lnTo>
                <a:lnTo>
                  <a:pt x="5" y="72"/>
                </a:lnTo>
                <a:lnTo>
                  <a:pt x="13" y="89"/>
                </a:lnTo>
                <a:lnTo>
                  <a:pt x="26" y="105"/>
                </a:lnTo>
                <a:lnTo>
                  <a:pt x="46" y="122"/>
                </a:lnTo>
                <a:lnTo>
                  <a:pt x="71" y="136"/>
                </a:lnTo>
                <a:lnTo>
                  <a:pt x="103" y="149"/>
                </a:lnTo>
                <a:lnTo>
                  <a:pt x="145" y="160"/>
                </a:lnTo>
                <a:lnTo>
                  <a:pt x="152" y="161"/>
                </a:lnTo>
                <a:lnTo>
                  <a:pt x="157" y="162"/>
                </a:lnTo>
                <a:lnTo>
                  <a:pt x="163" y="164"/>
                </a:lnTo>
                <a:lnTo>
                  <a:pt x="170" y="164"/>
                </a:lnTo>
                <a:lnTo>
                  <a:pt x="166" y="145"/>
                </a:lnTo>
                <a:lnTo>
                  <a:pt x="163" y="127"/>
                </a:lnTo>
                <a:lnTo>
                  <a:pt x="162" y="107"/>
                </a:lnTo>
                <a:lnTo>
                  <a:pt x="160" y="89"/>
                </a:lnTo>
                <a:lnTo>
                  <a:pt x="137" y="88"/>
                </a:lnTo>
                <a:lnTo>
                  <a:pt x="114" y="84"/>
                </a:lnTo>
                <a:lnTo>
                  <a:pt x="90" y="77"/>
                </a:lnTo>
                <a:lnTo>
                  <a:pt x="69" y="68"/>
                </a:lnTo>
                <a:lnTo>
                  <a:pt x="48" y="56"/>
                </a:lnTo>
                <a:lnTo>
                  <a:pt x="31" y="41"/>
                </a:lnTo>
                <a:lnTo>
                  <a:pt x="18" y="22"/>
                </a:lnTo>
                <a:lnTo>
                  <a:pt x="9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175" name="Freeform 120"/>
          <p:cNvSpPr>
            <a:spLocks/>
          </p:cNvSpPr>
          <p:nvPr/>
        </p:nvSpPr>
        <p:spPr bwMode="auto">
          <a:xfrm>
            <a:off x="323850" y="3459163"/>
            <a:ext cx="4032250" cy="2490787"/>
          </a:xfrm>
          <a:custGeom>
            <a:avLst/>
            <a:gdLst>
              <a:gd name="T0" fmla="*/ 2147483647 w 1224"/>
              <a:gd name="T1" fmla="*/ 2147483647 h 824"/>
              <a:gd name="T2" fmla="*/ 2147483647 w 1224"/>
              <a:gd name="T3" fmla="*/ 2147483647 h 824"/>
              <a:gd name="T4" fmla="*/ 2147483647 w 1224"/>
              <a:gd name="T5" fmla="*/ 2147483647 h 824"/>
              <a:gd name="T6" fmla="*/ 2147483647 w 1224"/>
              <a:gd name="T7" fmla="*/ 2147483647 h 824"/>
              <a:gd name="T8" fmla="*/ 2147483647 w 1224"/>
              <a:gd name="T9" fmla="*/ 2147483647 h 824"/>
              <a:gd name="T10" fmla="*/ 2147483647 w 1224"/>
              <a:gd name="T11" fmla="*/ 2147483647 h 824"/>
              <a:gd name="T12" fmla="*/ 2147483647 w 1224"/>
              <a:gd name="T13" fmla="*/ 2147483647 h 824"/>
              <a:gd name="T14" fmla="*/ 2147483647 w 1224"/>
              <a:gd name="T15" fmla="*/ 2147483647 h 824"/>
              <a:gd name="T16" fmla="*/ 2147483647 w 1224"/>
              <a:gd name="T17" fmla="*/ 2147483647 h 824"/>
              <a:gd name="T18" fmla="*/ 2147483647 w 1224"/>
              <a:gd name="T19" fmla="*/ 2147483647 h 824"/>
              <a:gd name="T20" fmla="*/ 2147483647 w 1224"/>
              <a:gd name="T21" fmla="*/ 2147483647 h 824"/>
              <a:gd name="T22" fmla="*/ 2147483647 w 1224"/>
              <a:gd name="T23" fmla="*/ 2147483647 h 824"/>
              <a:gd name="T24" fmla="*/ 2147483647 w 1224"/>
              <a:gd name="T25" fmla="*/ 2147483647 h 824"/>
              <a:gd name="T26" fmla="*/ 2147483647 w 1224"/>
              <a:gd name="T27" fmla="*/ 2147483647 h 824"/>
              <a:gd name="T28" fmla="*/ 2147483647 w 1224"/>
              <a:gd name="T29" fmla="*/ 2147483647 h 824"/>
              <a:gd name="T30" fmla="*/ 2147483647 w 1224"/>
              <a:gd name="T31" fmla="*/ 2147483647 h 824"/>
              <a:gd name="T32" fmla="*/ 2147483647 w 1224"/>
              <a:gd name="T33" fmla="*/ 2147483647 h 824"/>
              <a:gd name="T34" fmla="*/ 2147483647 w 1224"/>
              <a:gd name="T35" fmla="*/ 2147483647 h 824"/>
              <a:gd name="T36" fmla="*/ 2147483647 w 1224"/>
              <a:gd name="T37" fmla="*/ 2147483647 h 824"/>
              <a:gd name="T38" fmla="*/ 2147483647 w 1224"/>
              <a:gd name="T39" fmla="*/ 2147483647 h 824"/>
              <a:gd name="T40" fmla="*/ 2147483647 w 1224"/>
              <a:gd name="T41" fmla="*/ 2147483647 h 824"/>
              <a:gd name="T42" fmla="*/ 2147483647 w 1224"/>
              <a:gd name="T43" fmla="*/ 2147483647 h 824"/>
              <a:gd name="T44" fmla="*/ 2147483647 w 1224"/>
              <a:gd name="T45" fmla="*/ 2147483647 h 824"/>
              <a:gd name="T46" fmla="*/ 2147483647 w 1224"/>
              <a:gd name="T47" fmla="*/ 2147483647 h 824"/>
              <a:gd name="T48" fmla="*/ 2147483647 w 1224"/>
              <a:gd name="T49" fmla="*/ 2147483647 h 824"/>
              <a:gd name="T50" fmla="*/ 2147483647 w 1224"/>
              <a:gd name="T51" fmla="*/ 2147483647 h 824"/>
              <a:gd name="T52" fmla="*/ 2147483647 w 1224"/>
              <a:gd name="T53" fmla="*/ 2147483647 h 824"/>
              <a:gd name="T54" fmla="*/ 2147483647 w 1224"/>
              <a:gd name="T55" fmla="*/ 2147483647 h 824"/>
              <a:gd name="T56" fmla="*/ 2147483647 w 1224"/>
              <a:gd name="T57" fmla="*/ 2147483647 h 824"/>
              <a:gd name="T58" fmla="*/ 2147483647 w 1224"/>
              <a:gd name="T59" fmla="*/ 2147483647 h 824"/>
              <a:gd name="T60" fmla="*/ 2147483647 w 1224"/>
              <a:gd name="T61" fmla="*/ 2147483647 h 824"/>
              <a:gd name="T62" fmla="*/ 2147483647 w 1224"/>
              <a:gd name="T63" fmla="*/ 2147483647 h 824"/>
              <a:gd name="T64" fmla="*/ 2147483647 w 1224"/>
              <a:gd name="T65" fmla="*/ 2147483647 h 824"/>
              <a:gd name="T66" fmla="*/ 2147483647 w 1224"/>
              <a:gd name="T67" fmla="*/ 2147483647 h 824"/>
              <a:gd name="T68" fmla="*/ 2147483647 w 1224"/>
              <a:gd name="T69" fmla="*/ 2147483647 h 824"/>
              <a:gd name="T70" fmla="*/ 2147483647 w 1224"/>
              <a:gd name="T71" fmla="*/ 2147483647 h 824"/>
              <a:gd name="T72" fmla="*/ 2147483647 w 1224"/>
              <a:gd name="T73" fmla="*/ 2147483647 h 824"/>
              <a:gd name="T74" fmla="*/ 2147483647 w 1224"/>
              <a:gd name="T75" fmla="*/ 2147483647 h 824"/>
              <a:gd name="T76" fmla="*/ 2147483647 w 1224"/>
              <a:gd name="T77" fmla="*/ 2147483647 h 824"/>
              <a:gd name="T78" fmla="*/ 2147483647 w 1224"/>
              <a:gd name="T79" fmla="*/ 2147483647 h 824"/>
              <a:gd name="T80" fmla="*/ 2147483647 w 1224"/>
              <a:gd name="T81" fmla="*/ 2147483647 h 824"/>
              <a:gd name="T82" fmla="*/ 2147483647 w 1224"/>
              <a:gd name="T83" fmla="*/ 2147483647 h 824"/>
              <a:gd name="T84" fmla="*/ 2147483647 w 1224"/>
              <a:gd name="T85" fmla="*/ 2147483647 h 824"/>
              <a:gd name="T86" fmla="*/ 2147483647 w 1224"/>
              <a:gd name="T87" fmla="*/ 2147483647 h 824"/>
              <a:gd name="T88" fmla="*/ 2147483647 w 1224"/>
              <a:gd name="T89" fmla="*/ 2147483647 h 824"/>
              <a:gd name="T90" fmla="*/ 2147483647 w 1224"/>
              <a:gd name="T91" fmla="*/ 2147483647 h 824"/>
              <a:gd name="T92" fmla="*/ 2147483647 w 1224"/>
              <a:gd name="T93" fmla="*/ 2147483647 h 824"/>
              <a:gd name="T94" fmla="*/ 2147483647 w 1224"/>
              <a:gd name="T95" fmla="*/ 2147483647 h 824"/>
              <a:gd name="T96" fmla="*/ 2147483647 w 1224"/>
              <a:gd name="T97" fmla="*/ 2147483647 h 824"/>
              <a:gd name="T98" fmla="*/ 2147483647 w 1224"/>
              <a:gd name="T99" fmla="*/ 2147483647 h 824"/>
              <a:gd name="T100" fmla="*/ 2147483647 w 1224"/>
              <a:gd name="T101" fmla="*/ 2147483647 h 824"/>
              <a:gd name="T102" fmla="*/ 2147483647 w 1224"/>
              <a:gd name="T103" fmla="*/ 2147483647 h 824"/>
              <a:gd name="T104" fmla="*/ 2147483647 w 1224"/>
              <a:gd name="T105" fmla="*/ 2147483647 h 824"/>
              <a:gd name="T106" fmla="*/ 2147483647 w 1224"/>
              <a:gd name="T107" fmla="*/ 2147483647 h 82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24"/>
              <a:gd name="T163" fmla="*/ 0 h 824"/>
              <a:gd name="T164" fmla="*/ 1224 w 1224"/>
              <a:gd name="T165" fmla="*/ 824 h 82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24" h="824">
                <a:moveTo>
                  <a:pt x="422" y="21"/>
                </a:moveTo>
                <a:lnTo>
                  <a:pt x="407" y="27"/>
                </a:lnTo>
                <a:lnTo>
                  <a:pt x="391" y="29"/>
                </a:lnTo>
                <a:lnTo>
                  <a:pt x="375" y="32"/>
                </a:lnTo>
                <a:lnTo>
                  <a:pt x="360" y="33"/>
                </a:lnTo>
                <a:lnTo>
                  <a:pt x="343" y="33"/>
                </a:lnTo>
                <a:lnTo>
                  <a:pt x="326" y="32"/>
                </a:lnTo>
                <a:lnTo>
                  <a:pt x="310" y="29"/>
                </a:lnTo>
                <a:lnTo>
                  <a:pt x="293" y="24"/>
                </a:lnTo>
                <a:lnTo>
                  <a:pt x="258" y="13"/>
                </a:lnTo>
                <a:lnTo>
                  <a:pt x="225" y="6"/>
                </a:lnTo>
                <a:lnTo>
                  <a:pt x="195" y="2"/>
                </a:lnTo>
                <a:lnTo>
                  <a:pt x="167" y="0"/>
                </a:lnTo>
                <a:lnTo>
                  <a:pt x="144" y="0"/>
                </a:lnTo>
                <a:lnTo>
                  <a:pt x="123" y="3"/>
                </a:lnTo>
                <a:lnTo>
                  <a:pt x="105" y="7"/>
                </a:lnTo>
                <a:lnTo>
                  <a:pt x="88" y="12"/>
                </a:lnTo>
                <a:lnTo>
                  <a:pt x="75" y="17"/>
                </a:lnTo>
                <a:lnTo>
                  <a:pt x="63" y="24"/>
                </a:lnTo>
                <a:lnTo>
                  <a:pt x="52" y="30"/>
                </a:lnTo>
                <a:lnTo>
                  <a:pt x="46" y="37"/>
                </a:lnTo>
                <a:lnTo>
                  <a:pt x="39" y="42"/>
                </a:lnTo>
                <a:lnTo>
                  <a:pt x="35" y="46"/>
                </a:lnTo>
                <a:lnTo>
                  <a:pt x="34" y="49"/>
                </a:lnTo>
                <a:lnTo>
                  <a:pt x="33" y="50"/>
                </a:lnTo>
                <a:lnTo>
                  <a:pt x="38" y="49"/>
                </a:lnTo>
                <a:lnTo>
                  <a:pt x="52" y="47"/>
                </a:lnTo>
                <a:lnTo>
                  <a:pt x="73" y="46"/>
                </a:lnTo>
                <a:lnTo>
                  <a:pt x="101" y="50"/>
                </a:lnTo>
                <a:lnTo>
                  <a:pt x="129" y="61"/>
                </a:lnTo>
                <a:lnTo>
                  <a:pt x="161" y="79"/>
                </a:lnTo>
                <a:lnTo>
                  <a:pt x="191" y="108"/>
                </a:lnTo>
                <a:lnTo>
                  <a:pt x="217" y="149"/>
                </a:lnTo>
                <a:lnTo>
                  <a:pt x="224" y="172"/>
                </a:lnTo>
                <a:lnTo>
                  <a:pt x="225" y="195"/>
                </a:lnTo>
                <a:lnTo>
                  <a:pt x="221" y="221"/>
                </a:lnTo>
                <a:lnTo>
                  <a:pt x="213" y="247"/>
                </a:lnTo>
                <a:lnTo>
                  <a:pt x="201" y="272"/>
                </a:lnTo>
                <a:lnTo>
                  <a:pt x="187" y="295"/>
                </a:lnTo>
                <a:lnTo>
                  <a:pt x="170" y="314"/>
                </a:lnTo>
                <a:lnTo>
                  <a:pt x="152" y="330"/>
                </a:lnTo>
                <a:lnTo>
                  <a:pt x="136" y="336"/>
                </a:lnTo>
                <a:lnTo>
                  <a:pt x="126" y="334"/>
                </a:lnTo>
                <a:lnTo>
                  <a:pt x="118" y="325"/>
                </a:lnTo>
                <a:lnTo>
                  <a:pt x="112" y="310"/>
                </a:lnTo>
                <a:lnTo>
                  <a:pt x="107" y="295"/>
                </a:lnTo>
                <a:lnTo>
                  <a:pt x="101" y="278"/>
                </a:lnTo>
                <a:lnTo>
                  <a:pt x="93" y="264"/>
                </a:lnTo>
                <a:lnTo>
                  <a:pt x="81" y="257"/>
                </a:lnTo>
                <a:lnTo>
                  <a:pt x="67" y="255"/>
                </a:lnTo>
                <a:lnTo>
                  <a:pt x="52" y="262"/>
                </a:lnTo>
                <a:lnTo>
                  <a:pt x="39" y="271"/>
                </a:lnTo>
                <a:lnTo>
                  <a:pt x="26" y="284"/>
                </a:lnTo>
                <a:lnTo>
                  <a:pt x="16" y="298"/>
                </a:lnTo>
                <a:lnTo>
                  <a:pt x="8" y="310"/>
                </a:lnTo>
                <a:lnTo>
                  <a:pt x="1" y="318"/>
                </a:lnTo>
                <a:lnTo>
                  <a:pt x="0" y="322"/>
                </a:lnTo>
                <a:lnTo>
                  <a:pt x="3" y="321"/>
                </a:lnTo>
                <a:lnTo>
                  <a:pt x="9" y="319"/>
                </a:lnTo>
                <a:lnTo>
                  <a:pt x="20" y="317"/>
                </a:lnTo>
                <a:lnTo>
                  <a:pt x="31" y="317"/>
                </a:lnTo>
                <a:lnTo>
                  <a:pt x="43" y="319"/>
                </a:lnTo>
                <a:lnTo>
                  <a:pt x="55" y="326"/>
                </a:lnTo>
                <a:lnTo>
                  <a:pt x="64" y="338"/>
                </a:lnTo>
                <a:lnTo>
                  <a:pt x="71" y="356"/>
                </a:lnTo>
                <a:lnTo>
                  <a:pt x="76" y="377"/>
                </a:lnTo>
                <a:lnTo>
                  <a:pt x="84" y="395"/>
                </a:lnTo>
                <a:lnTo>
                  <a:pt x="93" y="411"/>
                </a:lnTo>
                <a:lnTo>
                  <a:pt x="105" y="423"/>
                </a:lnTo>
                <a:lnTo>
                  <a:pt x="118" y="433"/>
                </a:lnTo>
                <a:lnTo>
                  <a:pt x="131" y="441"/>
                </a:lnTo>
                <a:lnTo>
                  <a:pt x="145" y="446"/>
                </a:lnTo>
                <a:lnTo>
                  <a:pt x="161" y="447"/>
                </a:lnTo>
                <a:lnTo>
                  <a:pt x="177" y="447"/>
                </a:lnTo>
                <a:lnTo>
                  <a:pt x="192" y="444"/>
                </a:lnTo>
                <a:lnTo>
                  <a:pt x="207" y="437"/>
                </a:lnTo>
                <a:lnTo>
                  <a:pt x="221" y="428"/>
                </a:lnTo>
                <a:lnTo>
                  <a:pt x="233" y="416"/>
                </a:lnTo>
                <a:lnTo>
                  <a:pt x="244" y="400"/>
                </a:lnTo>
                <a:lnTo>
                  <a:pt x="254" y="383"/>
                </a:lnTo>
                <a:lnTo>
                  <a:pt x="261" y="363"/>
                </a:lnTo>
                <a:lnTo>
                  <a:pt x="269" y="339"/>
                </a:lnTo>
                <a:lnTo>
                  <a:pt x="280" y="317"/>
                </a:lnTo>
                <a:lnTo>
                  <a:pt x="292" y="296"/>
                </a:lnTo>
                <a:lnTo>
                  <a:pt x="306" y="278"/>
                </a:lnTo>
                <a:lnTo>
                  <a:pt x="323" y="261"/>
                </a:lnTo>
                <a:lnTo>
                  <a:pt x="340" y="246"/>
                </a:lnTo>
                <a:lnTo>
                  <a:pt x="358" y="234"/>
                </a:lnTo>
                <a:lnTo>
                  <a:pt x="378" y="224"/>
                </a:lnTo>
                <a:lnTo>
                  <a:pt x="397" y="217"/>
                </a:lnTo>
                <a:lnTo>
                  <a:pt x="418" y="212"/>
                </a:lnTo>
                <a:lnTo>
                  <a:pt x="439" y="211"/>
                </a:lnTo>
                <a:lnTo>
                  <a:pt x="459" y="211"/>
                </a:lnTo>
                <a:lnTo>
                  <a:pt x="479" y="215"/>
                </a:lnTo>
                <a:lnTo>
                  <a:pt x="498" y="221"/>
                </a:lnTo>
                <a:lnTo>
                  <a:pt x="516" y="230"/>
                </a:lnTo>
                <a:lnTo>
                  <a:pt x="533" y="244"/>
                </a:lnTo>
                <a:lnTo>
                  <a:pt x="557" y="270"/>
                </a:lnTo>
                <a:lnTo>
                  <a:pt x="566" y="291"/>
                </a:lnTo>
                <a:lnTo>
                  <a:pt x="561" y="308"/>
                </a:lnTo>
                <a:lnTo>
                  <a:pt x="547" y="321"/>
                </a:lnTo>
                <a:lnTo>
                  <a:pt x="526" y="332"/>
                </a:lnTo>
                <a:lnTo>
                  <a:pt x="499" y="343"/>
                </a:lnTo>
                <a:lnTo>
                  <a:pt x="472" y="352"/>
                </a:lnTo>
                <a:lnTo>
                  <a:pt x="446" y="363"/>
                </a:lnTo>
                <a:lnTo>
                  <a:pt x="417" y="376"/>
                </a:lnTo>
                <a:lnTo>
                  <a:pt x="391" y="389"/>
                </a:lnTo>
                <a:lnTo>
                  <a:pt x="367" y="404"/>
                </a:lnTo>
                <a:lnTo>
                  <a:pt x="346" y="421"/>
                </a:lnTo>
                <a:lnTo>
                  <a:pt x="327" y="438"/>
                </a:lnTo>
                <a:lnTo>
                  <a:pt x="309" y="457"/>
                </a:lnTo>
                <a:lnTo>
                  <a:pt x="293" y="476"/>
                </a:lnTo>
                <a:lnTo>
                  <a:pt x="280" y="497"/>
                </a:lnTo>
                <a:lnTo>
                  <a:pt x="267" y="518"/>
                </a:lnTo>
                <a:lnTo>
                  <a:pt x="255" y="539"/>
                </a:lnTo>
                <a:lnTo>
                  <a:pt x="246" y="561"/>
                </a:lnTo>
                <a:lnTo>
                  <a:pt x="237" y="583"/>
                </a:lnTo>
                <a:lnTo>
                  <a:pt x="229" y="607"/>
                </a:lnTo>
                <a:lnTo>
                  <a:pt x="221" y="629"/>
                </a:lnTo>
                <a:lnTo>
                  <a:pt x="214" y="653"/>
                </a:lnTo>
                <a:lnTo>
                  <a:pt x="208" y="676"/>
                </a:lnTo>
                <a:lnTo>
                  <a:pt x="200" y="698"/>
                </a:lnTo>
                <a:lnTo>
                  <a:pt x="190" y="715"/>
                </a:lnTo>
                <a:lnTo>
                  <a:pt x="177" y="730"/>
                </a:lnTo>
                <a:lnTo>
                  <a:pt x="161" y="740"/>
                </a:lnTo>
                <a:lnTo>
                  <a:pt x="145" y="748"/>
                </a:lnTo>
                <a:lnTo>
                  <a:pt x="127" y="752"/>
                </a:lnTo>
                <a:lnTo>
                  <a:pt x="110" y="755"/>
                </a:lnTo>
                <a:lnTo>
                  <a:pt x="93" y="756"/>
                </a:lnTo>
                <a:lnTo>
                  <a:pt x="82" y="756"/>
                </a:lnTo>
                <a:lnTo>
                  <a:pt x="72" y="756"/>
                </a:lnTo>
                <a:lnTo>
                  <a:pt x="63" y="755"/>
                </a:lnTo>
                <a:lnTo>
                  <a:pt x="54" y="753"/>
                </a:lnTo>
                <a:lnTo>
                  <a:pt x="47" y="753"/>
                </a:lnTo>
                <a:lnTo>
                  <a:pt x="42" y="752"/>
                </a:lnTo>
                <a:lnTo>
                  <a:pt x="39" y="751"/>
                </a:lnTo>
                <a:lnTo>
                  <a:pt x="38" y="751"/>
                </a:lnTo>
                <a:lnTo>
                  <a:pt x="41" y="753"/>
                </a:lnTo>
                <a:lnTo>
                  <a:pt x="47" y="761"/>
                </a:lnTo>
                <a:lnTo>
                  <a:pt x="59" y="773"/>
                </a:lnTo>
                <a:lnTo>
                  <a:pt x="73" y="786"/>
                </a:lnTo>
                <a:lnTo>
                  <a:pt x="92" y="799"/>
                </a:lnTo>
                <a:lnTo>
                  <a:pt x="112" y="810"/>
                </a:lnTo>
                <a:lnTo>
                  <a:pt x="135" y="817"/>
                </a:lnTo>
                <a:lnTo>
                  <a:pt x="161" y="820"/>
                </a:lnTo>
                <a:lnTo>
                  <a:pt x="173" y="820"/>
                </a:lnTo>
                <a:lnTo>
                  <a:pt x="184" y="817"/>
                </a:lnTo>
                <a:lnTo>
                  <a:pt x="197" y="813"/>
                </a:lnTo>
                <a:lnTo>
                  <a:pt x="209" y="808"/>
                </a:lnTo>
                <a:lnTo>
                  <a:pt x="222" y="802"/>
                </a:lnTo>
                <a:lnTo>
                  <a:pt x="235" y="793"/>
                </a:lnTo>
                <a:lnTo>
                  <a:pt x="248" y="781"/>
                </a:lnTo>
                <a:lnTo>
                  <a:pt x="261" y="768"/>
                </a:lnTo>
                <a:lnTo>
                  <a:pt x="299" y="726"/>
                </a:lnTo>
                <a:lnTo>
                  <a:pt x="337" y="688"/>
                </a:lnTo>
                <a:lnTo>
                  <a:pt x="373" y="654"/>
                </a:lnTo>
                <a:lnTo>
                  <a:pt x="408" y="624"/>
                </a:lnTo>
                <a:lnTo>
                  <a:pt x="442" y="598"/>
                </a:lnTo>
                <a:lnTo>
                  <a:pt x="475" y="576"/>
                </a:lnTo>
                <a:lnTo>
                  <a:pt x="507" y="557"/>
                </a:lnTo>
                <a:lnTo>
                  <a:pt x="539" y="542"/>
                </a:lnTo>
                <a:lnTo>
                  <a:pt x="569" y="530"/>
                </a:lnTo>
                <a:lnTo>
                  <a:pt x="598" y="521"/>
                </a:lnTo>
                <a:lnTo>
                  <a:pt x="626" y="514"/>
                </a:lnTo>
                <a:lnTo>
                  <a:pt x="655" y="510"/>
                </a:lnTo>
                <a:lnTo>
                  <a:pt x="682" y="508"/>
                </a:lnTo>
                <a:lnTo>
                  <a:pt x="709" y="509"/>
                </a:lnTo>
                <a:lnTo>
                  <a:pt x="735" y="512"/>
                </a:lnTo>
                <a:lnTo>
                  <a:pt x="761" y="515"/>
                </a:lnTo>
                <a:lnTo>
                  <a:pt x="807" y="529"/>
                </a:lnTo>
                <a:lnTo>
                  <a:pt x="842" y="547"/>
                </a:lnTo>
                <a:lnTo>
                  <a:pt x="867" y="569"/>
                </a:lnTo>
                <a:lnTo>
                  <a:pt x="884" y="591"/>
                </a:lnTo>
                <a:lnTo>
                  <a:pt x="893" y="615"/>
                </a:lnTo>
                <a:lnTo>
                  <a:pt x="894" y="634"/>
                </a:lnTo>
                <a:lnTo>
                  <a:pt x="888" y="651"/>
                </a:lnTo>
                <a:lnTo>
                  <a:pt x="876" y="661"/>
                </a:lnTo>
                <a:lnTo>
                  <a:pt x="858" y="666"/>
                </a:lnTo>
                <a:lnTo>
                  <a:pt x="841" y="667"/>
                </a:lnTo>
                <a:lnTo>
                  <a:pt x="824" y="664"/>
                </a:lnTo>
                <a:lnTo>
                  <a:pt x="807" y="659"/>
                </a:lnTo>
                <a:lnTo>
                  <a:pt x="791" y="651"/>
                </a:lnTo>
                <a:lnTo>
                  <a:pt x="775" y="642"/>
                </a:lnTo>
                <a:lnTo>
                  <a:pt x="760" y="633"/>
                </a:lnTo>
                <a:lnTo>
                  <a:pt x="744" y="623"/>
                </a:lnTo>
                <a:lnTo>
                  <a:pt x="728" y="615"/>
                </a:lnTo>
                <a:lnTo>
                  <a:pt x="714" y="607"/>
                </a:lnTo>
                <a:lnTo>
                  <a:pt x="698" y="602"/>
                </a:lnTo>
                <a:lnTo>
                  <a:pt x="682" y="599"/>
                </a:lnTo>
                <a:lnTo>
                  <a:pt x="668" y="600"/>
                </a:lnTo>
                <a:lnTo>
                  <a:pt x="652" y="607"/>
                </a:lnTo>
                <a:lnTo>
                  <a:pt x="635" y="617"/>
                </a:lnTo>
                <a:lnTo>
                  <a:pt x="620" y="634"/>
                </a:lnTo>
                <a:lnTo>
                  <a:pt x="608" y="647"/>
                </a:lnTo>
                <a:lnTo>
                  <a:pt x="594" y="661"/>
                </a:lnTo>
                <a:lnTo>
                  <a:pt x="578" y="672"/>
                </a:lnTo>
                <a:lnTo>
                  <a:pt x="561" y="684"/>
                </a:lnTo>
                <a:lnTo>
                  <a:pt x="544" y="695"/>
                </a:lnTo>
                <a:lnTo>
                  <a:pt x="527" y="704"/>
                </a:lnTo>
                <a:lnTo>
                  <a:pt x="509" y="713"/>
                </a:lnTo>
                <a:lnTo>
                  <a:pt x="492" y="721"/>
                </a:lnTo>
                <a:lnTo>
                  <a:pt x="475" y="729"/>
                </a:lnTo>
                <a:lnTo>
                  <a:pt x="459" y="735"/>
                </a:lnTo>
                <a:lnTo>
                  <a:pt x="445" y="740"/>
                </a:lnTo>
                <a:lnTo>
                  <a:pt x="433" y="746"/>
                </a:lnTo>
                <a:lnTo>
                  <a:pt x="422" y="748"/>
                </a:lnTo>
                <a:lnTo>
                  <a:pt x="414" y="751"/>
                </a:lnTo>
                <a:lnTo>
                  <a:pt x="409" y="753"/>
                </a:lnTo>
                <a:lnTo>
                  <a:pt x="408" y="753"/>
                </a:lnTo>
                <a:lnTo>
                  <a:pt x="412" y="755"/>
                </a:lnTo>
                <a:lnTo>
                  <a:pt x="425" y="759"/>
                </a:lnTo>
                <a:lnTo>
                  <a:pt x="445" y="761"/>
                </a:lnTo>
                <a:lnTo>
                  <a:pt x="469" y="764"/>
                </a:lnTo>
                <a:lnTo>
                  <a:pt x="499" y="764"/>
                </a:lnTo>
                <a:lnTo>
                  <a:pt x="532" y="760"/>
                </a:lnTo>
                <a:lnTo>
                  <a:pt x="567" y="751"/>
                </a:lnTo>
                <a:lnTo>
                  <a:pt x="604" y="734"/>
                </a:lnTo>
                <a:lnTo>
                  <a:pt x="625" y="723"/>
                </a:lnTo>
                <a:lnTo>
                  <a:pt x="642" y="718"/>
                </a:lnTo>
                <a:lnTo>
                  <a:pt x="656" y="717"/>
                </a:lnTo>
                <a:lnTo>
                  <a:pt x="669" y="718"/>
                </a:lnTo>
                <a:lnTo>
                  <a:pt x="681" y="723"/>
                </a:lnTo>
                <a:lnTo>
                  <a:pt x="690" y="731"/>
                </a:lnTo>
                <a:lnTo>
                  <a:pt x="699" y="740"/>
                </a:lnTo>
                <a:lnTo>
                  <a:pt x="709" y="751"/>
                </a:lnTo>
                <a:lnTo>
                  <a:pt x="718" y="763"/>
                </a:lnTo>
                <a:lnTo>
                  <a:pt x="728" y="774"/>
                </a:lnTo>
                <a:lnTo>
                  <a:pt x="739" y="786"/>
                </a:lnTo>
                <a:lnTo>
                  <a:pt x="750" y="798"/>
                </a:lnTo>
                <a:lnTo>
                  <a:pt x="765" y="807"/>
                </a:lnTo>
                <a:lnTo>
                  <a:pt x="782" y="815"/>
                </a:lnTo>
                <a:lnTo>
                  <a:pt x="801" y="821"/>
                </a:lnTo>
                <a:lnTo>
                  <a:pt x="824" y="824"/>
                </a:lnTo>
                <a:lnTo>
                  <a:pt x="830" y="824"/>
                </a:lnTo>
                <a:lnTo>
                  <a:pt x="835" y="824"/>
                </a:lnTo>
                <a:lnTo>
                  <a:pt x="842" y="824"/>
                </a:lnTo>
                <a:lnTo>
                  <a:pt x="849" y="824"/>
                </a:lnTo>
                <a:lnTo>
                  <a:pt x="855" y="823"/>
                </a:lnTo>
                <a:lnTo>
                  <a:pt x="862" y="821"/>
                </a:lnTo>
                <a:lnTo>
                  <a:pt x="868" y="821"/>
                </a:lnTo>
                <a:lnTo>
                  <a:pt x="876" y="820"/>
                </a:lnTo>
                <a:lnTo>
                  <a:pt x="900" y="815"/>
                </a:lnTo>
                <a:lnTo>
                  <a:pt x="923" y="808"/>
                </a:lnTo>
                <a:lnTo>
                  <a:pt x="947" y="802"/>
                </a:lnTo>
                <a:lnTo>
                  <a:pt x="970" y="793"/>
                </a:lnTo>
                <a:lnTo>
                  <a:pt x="994" y="782"/>
                </a:lnTo>
                <a:lnTo>
                  <a:pt x="1016" y="770"/>
                </a:lnTo>
                <a:lnTo>
                  <a:pt x="1039" y="757"/>
                </a:lnTo>
                <a:lnTo>
                  <a:pt x="1062" y="743"/>
                </a:lnTo>
                <a:lnTo>
                  <a:pt x="1084" y="727"/>
                </a:lnTo>
                <a:lnTo>
                  <a:pt x="1106" y="710"/>
                </a:lnTo>
                <a:lnTo>
                  <a:pt x="1127" y="693"/>
                </a:lnTo>
                <a:lnTo>
                  <a:pt x="1148" y="674"/>
                </a:lnTo>
                <a:lnTo>
                  <a:pt x="1168" y="653"/>
                </a:lnTo>
                <a:lnTo>
                  <a:pt x="1187" y="632"/>
                </a:lnTo>
                <a:lnTo>
                  <a:pt x="1205" y="608"/>
                </a:lnTo>
                <a:lnTo>
                  <a:pt x="1224" y="585"/>
                </a:lnTo>
                <a:lnTo>
                  <a:pt x="1158" y="568"/>
                </a:lnTo>
                <a:lnTo>
                  <a:pt x="1096" y="548"/>
                </a:lnTo>
                <a:lnTo>
                  <a:pt x="1033" y="526"/>
                </a:lnTo>
                <a:lnTo>
                  <a:pt x="973" y="501"/>
                </a:lnTo>
                <a:lnTo>
                  <a:pt x="915" y="474"/>
                </a:lnTo>
                <a:lnTo>
                  <a:pt x="859" y="444"/>
                </a:lnTo>
                <a:lnTo>
                  <a:pt x="804" y="411"/>
                </a:lnTo>
                <a:lnTo>
                  <a:pt x="752" y="376"/>
                </a:lnTo>
                <a:lnTo>
                  <a:pt x="702" y="338"/>
                </a:lnTo>
                <a:lnTo>
                  <a:pt x="654" y="298"/>
                </a:lnTo>
                <a:lnTo>
                  <a:pt x="609" y="258"/>
                </a:lnTo>
                <a:lnTo>
                  <a:pt x="566" y="213"/>
                </a:lnTo>
                <a:lnTo>
                  <a:pt x="526" y="168"/>
                </a:lnTo>
                <a:lnTo>
                  <a:pt x="489" y="121"/>
                </a:lnTo>
                <a:lnTo>
                  <a:pt x="454" y="72"/>
                </a:lnTo>
                <a:lnTo>
                  <a:pt x="422" y="2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upp 262"/>
          <p:cNvGrpSpPr>
            <a:grpSpLocks/>
          </p:cNvGrpSpPr>
          <p:nvPr/>
        </p:nvGrpSpPr>
        <p:grpSpPr bwMode="auto">
          <a:xfrm>
            <a:off x="250825" y="188913"/>
            <a:ext cx="7561263" cy="5832475"/>
            <a:chOff x="4211638" y="3644900"/>
            <a:chExt cx="1208087" cy="1166813"/>
          </a:xfrm>
        </p:grpSpPr>
        <p:sp>
          <p:nvSpPr>
            <p:cNvPr id="8196" name="Freeform 249"/>
            <p:cNvSpPr>
              <a:spLocks/>
            </p:cNvSpPr>
            <p:nvPr/>
          </p:nvSpPr>
          <p:spPr bwMode="auto">
            <a:xfrm>
              <a:off x="4613275" y="3644900"/>
              <a:ext cx="573087" cy="400050"/>
            </a:xfrm>
            <a:custGeom>
              <a:avLst/>
              <a:gdLst>
                <a:gd name="T0" fmla="*/ 2147483647 w 1083"/>
                <a:gd name="T1" fmla="*/ 2147483647 h 755"/>
                <a:gd name="T2" fmla="*/ 2147483647 w 1083"/>
                <a:gd name="T3" fmla="*/ 2147483647 h 755"/>
                <a:gd name="T4" fmla="*/ 2147483647 w 1083"/>
                <a:gd name="T5" fmla="*/ 2147483647 h 755"/>
                <a:gd name="T6" fmla="*/ 2147483647 w 1083"/>
                <a:gd name="T7" fmla="*/ 2147483647 h 755"/>
                <a:gd name="T8" fmla="*/ 2147483647 w 1083"/>
                <a:gd name="T9" fmla="*/ 2147483647 h 755"/>
                <a:gd name="T10" fmla="*/ 2147483647 w 1083"/>
                <a:gd name="T11" fmla="*/ 2147483647 h 755"/>
                <a:gd name="T12" fmla="*/ 2147483647 w 1083"/>
                <a:gd name="T13" fmla="*/ 2147483647 h 755"/>
                <a:gd name="T14" fmla="*/ 2147483647 w 1083"/>
                <a:gd name="T15" fmla="*/ 2147483647 h 755"/>
                <a:gd name="T16" fmla="*/ 2147483647 w 1083"/>
                <a:gd name="T17" fmla="*/ 2147483647 h 755"/>
                <a:gd name="T18" fmla="*/ 2147483647 w 1083"/>
                <a:gd name="T19" fmla="*/ 2147483647 h 755"/>
                <a:gd name="T20" fmla="*/ 2147483647 w 1083"/>
                <a:gd name="T21" fmla="*/ 2147483647 h 755"/>
                <a:gd name="T22" fmla="*/ 2147483647 w 1083"/>
                <a:gd name="T23" fmla="*/ 2147483647 h 755"/>
                <a:gd name="T24" fmla="*/ 2147483647 w 1083"/>
                <a:gd name="T25" fmla="*/ 2147483647 h 755"/>
                <a:gd name="T26" fmla="*/ 2147483647 w 1083"/>
                <a:gd name="T27" fmla="*/ 2147483647 h 755"/>
                <a:gd name="T28" fmla="*/ 2147483647 w 1083"/>
                <a:gd name="T29" fmla="*/ 2147483647 h 755"/>
                <a:gd name="T30" fmla="*/ 2147483647 w 1083"/>
                <a:gd name="T31" fmla="*/ 2147483647 h 755"/>
                <a:gd name="T32" fmla="*/ 2147483647 w 1083"/>
                <a:gd name="T33" fmla="*/ 2147483647 h 755"/>
                <a:gd name="T34" fmla="*/ 2147483647 w 1083"/>
                <a:gd name="T35" fmla="*/ 2147483647 h 755"/>
                <a:gd name="T36" fmla="*/ 2147483647 w 1083"/>
                <a:gd name="T37" fmla="*/ 2147483647 h 755"/>
                <a:gd name="T38" fmla="*/ 2147483647 w 1083"/>
                <a:gd name="T39" fmla="*/ 2147483647 h 755"/>
                <a:gd name="T40" fmla="*/ 2147483647 w 1083"/>
                <a:gd name="T41" fmla="*/ 2147483647 h 755"/>
                <a:gd name="T42" fmla="*/ 2147483647 w 1083"/>
                <a:gd name="T43" fmla="*/ 0 h 755"/>
                <a:gd name="T44" fmla="*/ 2147483647 w 1083"/>
                <a:gd name="T45" fmla="*/ 0 h 755"/>
                <a:gd name="T46" fmla="*/ 2147483647 w 1083"/>
                <a:gd name="T47" fmla="*/ 1785069681 h 755"/>
                <a:gd name="T48" fmla="*/ 2147483647 w 1083"/>
                <a:gd name="T49" fmla="*/ 2147483647 h 755"/>
                <a:gd name="T50" fmla="*/ 592795793 w 1083"/>
                <a:gd name="T51" fmla="*/ 2147483647 h 755"/>
                <a:gd name="T52" fmla="*/ 2147483647 w 1083"/>
                <a:gd name="T53" fmla="*/ 2147483647 h 755"/>
                <a:gd name="T54" fmla="*/ 2147483647 w 1083"/>
                <a:gd name="T55" fmla="*/ 2147483647 h 755"/>
                <a:gd name="T56" fmla="*/ 2147483647 w 1083"/>
                <a:gd name="T57" fmla="*/ 2147483647 h 755"/>
                <a:gd name="T58" fmla="*/ 2147483647 w 1083"/>
                <a:gd name="T59" fmla="*/ 2147483647 h 755"/>
                <a:gd name="T60" fmla="*/ 2147483647 w 1083"/>
                <a:gd name="T61" fmla="*/ 2147483647 h 755"/>
                <a:gd name="T62" fmla="*/ 2147483647 w 1083"/>
                <a:gd name="T63" fmla="*/ 2147483647 h 755"/>
                <a:gd name="T64" fmla="*/ 2147483647 w 1083"/>
                <a:gd name="T65" fmla="*/ 2147483647 h 755"/>
                <a:gd name="T66" fmla="*/ 2147483647 w 1083"/>
                <a:gd name="T67" fmla="*/ 2147483647 h 755"/>
                <a:gd name="T68" fmla="*/ 2147483647 w 1083"/>
                <a:gd name="T69" fmla="*/ 2147483647 h 755"/>
                <a:gd name="T70" fmla="*/ 2147483647 w 1083"/>
                <a:gd name="T71" fmla="*/ 2147483647 h 755"/>
                <a:gd name="T72" fmla="*/ 2147483647 w 1083"/>
                <a:gd name="T73" fmla="*/ 2147483647 h 755"/>
                <a:gd name="T74" fmla="*/ 2147483647 w 1083"/>
                <a:gd name="T75" fmla="*/ 2147483647 h 755"/>
                <a:gd name="T76" fmla="*/ 2147483647 w 1083"/>
                <a:gd name="T77" fmla="*/ 2147483647 h 755"/>
                <a:gd name="T78" fmla="*/ 2147483647 w 1083"/>
                <a:gd name="T79" fmla="*/ 2147483647 h 755"/>
                <a:gd name="T80" fmla="*/ 2147483647 w 1083"/>
                <a:gd name="T81" fmla="*/ 2147483647 h 755"/>
                <a:gd name="T82" fmla="*/ 2147483647 w 1083"/>
                <a:gd name="T83" fmla="*/ 2147483647 h 755"/>
                <a:gd name="T84" fmla="*/ 2147483647 w 1083"/>
                <a:gd name="T85" fmla="*/ 2147483647 h 755"/>
                <a:gd name="T86" fmla="*/ 2147483647 w 1083"/>
                <a:gd name="T87" fmla="*/ 2147483647 h 755"/>
                <a:gd name="T88" fmla="*/ 2147483647 w 1083"/>
                <a:gd name="T89" fmla="*/ 2147483647 h 755"/>
                <a:gd name="T90" fmla="*/ 2147483647 w 1083"/>
                <a:gd name="T91" fmla="*/ 2147483647 h 755"/>
                <a:gd name="T92" fmla="*/ 2147483647 w 1083"/>
                <a:gd name="T93" fmla="*/ 2147483647 h 7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83"/>
                <a:gd name="T142" fmla="*/ 0 h 755"/>
                <a:gd name="T143" fmla="*/ 1083 w 1083"/>
                <a:gd name="T144" fmla="*/ 755 h 7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83" h="755">
                  <a:moveTo>
                    <a:pt x="899" y="755"/>
                  </a:moveTo>
                  <a:lnTo>
                    <a:pt x="908" y="715"/>
                  </a:lnTo>
                  <a:lnTo>
                    <a:pt x="922" y="673"/>
                  </a:lnTo>
                  <a:lnTo>
                    <a:pt x="939" y="630"/>
                  </a:lnTo>
                  <a:lnTo>
                    <a:pt x="959" y="585"/>
                  </a:lnTo>
                  <a:lnTo>
                    <a:pt x="978" y="539"/>
                  </a:lnTo>
                  <a:lnTo>
                    <a:pt x="1001" y="494"/>
                  </a:lnTo>
                  <a:lnTo>
                    <a:pt x="1022" y="448"/>
                  </a:lnTo>
                  <a:lnTo>
                    <a:pt x="1040" y="403"/>
                  </a:lnTo>
                  <a:lnTo>
                    <a:pt x="1057" y="359"/>
                  </a:lnTo>
                  <a:lnTo>
                    <a:pt x="1070" y="316"/>
                  </a:lnTo>
                  <a:lnTo>
                    <a:pt x="1079" y="275"/>
                  </a:lnTo>
                  <a:lnTo>
                    <a:pt x="1083" y="237"/>
                  </a:lnTo>
                  <a:lnTo>
                    <a:pt x="1080" y="200"/>
                  </a:lnTo>
                  <a:lnTo>
                    <a:pt x="1070" y="168"/>
                  </a:lnTo>
                  <a:lnTo>
                    <a:pt x="1052" y="138"/>
                  </a:lnTo>
                  <a:lnTo>
                    <a:pt x="1024" y="113"/>
                  </a:lnTo>
                  <a:lnTo>
                    <a:pt x="1010" y="104"/>
                  </a:lnTo>
                  <a:lnTo>
                    <a:pt x="994" y="95"/>
                  </a:lnTo>
                  <a:lnTo>
                    <a:pt x="980" y="88"/>
                  </a:lnTo>
                  <a:lnTo>
                    <a:pt x="964" y="83"/>
                  </a:lnTo>
                  <a:lnTo>
                    <a:pt x="948" y="79"/>
                  </a:lnTo>
                  <a:lnTo>
                    <a:pt x="933" y="76"/>
                  </a:lnTo>
                  <a:lnTo>
                    <a:pt x="917" y="74"/>
                  </a:lnTo>
                  <a:lnTo>
                    <a:pt x="901" y="74"/>
                  </a:lnTo>
                  <a:lnTo>
                    <a:pt x="870" y="76"/>
                  </a:lnTo>
                  <a:lnTo>
                    <a:pt x="838" y="83"/>
                  </a:lnTo>
                  <a:lnTo>
                    <a:pt x="807" y="93"/>
                  </a:lnTo>
                  <a:lnTo>
                    <a:pt x="774" y="108"/>
                  </a:lnTo>
                  <a:lnTo>
                    <a:pt x="743" y="125"/>
                  </a:lnTo>
                  <a:lnTo>
                    <a:pt x="710" y="146"/>
                  </a:lnTo>
                  <a:lnTo>
                    <a:pt x="678" y="169"/>
                  </a:lnTo>
                  <a:lnTo>
                    <a:pt x="646" y="195"/>
                  </a:lnTo>
                  <a:lnTo>
                    <a:pt x="615" y="224"/>
                  </a:lnTo>
                  <a:lnTo>
                    <a:pt x="583" y="254"/>
                  </a:lnTo>
                  <a:lnTo>
                    <a:pt x="552" y="287"/>
                  </a:lnTo>
                  <a:lnTo>
                    <a:pt x="522" y="321"/>
                  </a:lnTo>
                  <a:lnTo>
                    <a:pt x="493" y="356"/>
                  </a:lnTo>
                  <a:lnTo>
                    <a:pt x="464" y="393"/>
                  </a:lnTo>
                  <a:lnTo>
                    <a:pt x="435" y="431"/>
                  </a:lnTo>
                  <a:lnTo>
                    <a:pt x="409" y="469"/>
                  </a:lnTo>
                  <a:lnTo>
                    <a:pt x="379" y="509"/>
                  </a:lnTo>
                  <a:lnTo>
                    <a:pt x="349" y="541"/>
                  </a:lnTo>
                  <a:lnTo>
                    <a:pt x="320" y="564"/>
                  </a:lnTo>
                  <a:lnTo>
                    <a:pt x="294" y="577"/>
                  </a:lnTo>
                  <a:lnTo>
                    <a:pt x="271" y="584"/>
                  </a:lnTo>
                  <a:lnTo>
                    <a:pt x="248" y="583"/>
                  </a:lnTo>
                  <a:lnTo>
                    <a:pt x="229" y="575"/>
                  </a:lnTo>
                  <a:lnTo>
                    <a:pt x="212" y="559"/>
                  </a:lnTo>
                  <a:lnTo>
                    <a:pt x="199" y="538"/>
                  </a:lnTo>
                  <a:lnTo>
                    <a:pt x="188" y="512"/>
                  </a:lnTo>
                  <a:lnTo>
                    <a:pt x="182" y="481"/>
                  </a:lnTo>
                  <a:lnTo>
                    <a:pt x="179" y="445"/>
                  </a:lnTo>
                  <a:lnTo>
                    <a:pt x="182" y="405"/>
                  </a:lnTo>
                  <a:lnTo>
                    <a:pt x="188" y="361"/>
                  </a:lnTo>
                  <a:lnTo>
                    <a:pt x="199" y="314"/>
                  </a:lnTo>
                  <a:lnTo>
                    <a:pt x="216" y="266"/>
                  </a:lnTo>
                  <a:lnTo>
                    <a:pt x="233" y="208"/>
                  </a:lnTo>
                  <a:lnTo>
                    <a:pt x="241" y="157"/>
                  </a:lnTo>
                  <a:lnTo>
                    <a:pt x="238" y="114"/>
                  </a:lnTo>
                  <a:lnTo>
                    <a:pt x="229" y="76"/>
                  </a:lnTo>
                  <a:lnTo>
                    <a:pt x="212" y="46"/>
                  </a:lnTo>
                  <a:lnTo>
                    <a:pt x="190" y="23"/>
                  </a:lnTo>
                  <a:lnTo>
                    <a:pt x="165" y="8"/>
                  </a:lnTo>
                  <a:lnTo>
                    <a:pt x="136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21" y="0"/>
                  </a:lnTo>
                  <a:lnTo>
                    <a:pt x="104" y="2"/>
                  </a:lnTo>
                  <a:lnTo>
                    <a:pt x="89" y="6"/>
                  </a:lnTo>
                  <a:lnTo>
                    <a:pt x="72" y="12"/>
                  </a:lnTo>
                  <a:lnTo>
                    <a:pt x="56" y="21"/>
                  </a:lnTo>
                  <a:lnTo>
                    <a:pt x="40" y="33"/>
                  </a:lnTo>
                  <a:lnTo>
                    <a:pt x="26" y="47"/>
                  </a:lnTo>
                  <a:lnTo>
                    <a:pt x="12" y="64"/>
                  </a:lnTo>
                  <a:lnTo>
                    <a:pt x="0" y="84"/>
                  </a:lnTo>
                  <a:lnTo>
                    <a:pt x="4" y="80"/>
                  </a:lnTo>
                  <a:lnTo>
                    <a:pt x="17" y="72"/>
                  </a:lnTo>
                  <a:lnTo>
                    <a:pt x="35" y="60"/>
                  </a:lnTo>
                  <a:lnTo>
                    <a:pt x="57" y="50"/>
                  </a:lnTo>
                  <a:lnTo>
                    <a:pt x="82" y="42"/>
                  </a:lnTo>
                  <a:lnTo>
                    <a:pt x="108" y="41"/>
                  </a:lnTo>
                  <a:lnTo>
                    <a:pt x="133" y="49"/>
                  </a:lnTo>
                  <a:lnTo>
                    <a:pt x="157" y="67"/>
                  </a:lnTo>
                  <a:lnTo>
                    <a:pt x="174" y="93"/>
                  </a:lnTo>
                  <a:lnTo>
                    <a:pt x="182" y="121"/>
                  </a:lnTo>
                  <a:lnTo>
                    <a:pt x="183" y="152"/>
                  </a:lnTo>
                  <a:lnTo>
                    <a:pt x="179" y="185"/>
                  </a:lnTo>
                  <a:lnTo>
                    <a:pt x="170" y="223"/>
                  </a:lnTo>
                  <a:lnTo>
                    <a:pt x="156" y="265"/>
                  </a:lnTo>
                  <a:lnTo>
                    <a:pt x="140" y="312"/>
                  </a:lnTo>
                  <a:lnTo>
                    <a:pt x="121" y="364"/>
                  </a:lnTo>
                  <a:lnTo>
                    <a:pt x="111" y="403"/>
                  </a:lnTo>
                  <a:lnTo>
                    <a:pt x="104" y="443"/>
                  </a:lnTo>
                  <a:lnTo>
                    <a:pt x="103" y="479"/>
                  </a:lnTo>
                  <a:lnTo>
                    <a:pt x="106" y="513"/>
                  </a:lnTo>
                  <a:lnTo>
                    <a:pt x="112" y="546"/>
                  </a:lnTo>
                  <a:lnTo>
                    <a:pt x="123" y="576"/>
                  </a:lnTo>
                  <a:lnTo>
                    <a:pt x="136" y="602"/>
                  </a:lnTo>
                  <a:lnTo>
                    <a:pt x="152" y="626"/>
                  </a:lnTo>
                  <a:lnTo>
                    <a:pt x="170" y="644"/>
                  </a:lnTo>
                  <a:lnTo>
                    <a:pt x="190" y="660"/>
                  </a:lnTo>
                  <a:lnTo>
                    <a:pt x="212" y="670"/>
                  </a:lnTo>
                  <a:lnTo>
                    <a:pt x="235" y="675"/>
                  </a:lnTo>
                  <a:lnTo>
                    <a:pt x="259" y="675"/>
                  </a:lnTo>
                  <a:lnTo>
                    <a:pt x="284" y="670"/>
                  </a:lnTo>
                  <a:lnTo>
                    <a:pt x="307" y="660"/>
                  </a:lnTo>
                  <a:lnTo>
                    <a:pt x="332" y="641"/>
                  </a:lnTo>
                  <a:lnTo>
                    <a:pt x="361" y="614"/>
                  </a:lnTo>
                  <a:lnTo>
                    <a:pt x="391" y="583"/>
                  </a:lnTo>
                  <a:lnTo>
                    <a:pt x="420" y="547"/>
                  </a:lnTo>
                  <a:lnTo>
                    <a:pt x="450" y="509"/>
                  </a:lnTo>
                  <a:lnTo>
                    <a:pt x="480" y="470"/>
                  </a:lnTo>
                  <a:lnTo>
                    <a:pt x="510" y="429"/>
                  </a:lnTo>
                  <a:lnTo>
                    <a:pt x="541" y="389"/>
                  </a:lnTo>
                  <a:lnTo>
                    <a:pt x="573" y="350"/>
                  </a:lnTo>
                  <a:lnTo>
                    <a:pt x="606" y="312"/>
                  </a:lnTo>
                  <a:lnTo>
                    <a:pt x="638" y="275"/>
                  </a:lnTo>
                  <a:lnTo>
                    <a:pt x="671" y="242"/>
                  </a:lnTo>
                  <a:lnTo>
                    <a:pt x="706" y="212"/>
                  </a:lnTo>
                  <a:lnTo>
                    <a:pt x="742" y="189"/>
                  </a:lnTo>
                  <a:lnTo>
                    <a:pt x="777" y="169"/>
                  </a:lnTo>
                  <a:lnTo>
                    <a:pt x="815" y="156"/>
                  </a:lnTo>
                  <a:lnTo>
                    <a:pt x="853" y="151"/>
                  </a:lnTo>
                  <a:lnTo>
                    <a:pt x="889" y="151"/>
                  </a:lnTo>
                  <a:lnTo>
                    <a:pt x="921" y="155"/>
                  </a:lnTo>
                  <a:lnTo>
                    <a:pt x="947" y="164"/>
                  </a:lnTo>
                  <a:lnTo>
                    <a:pt x="969" y="176"/>
                  </a:lnTo>
                  <a:lnTo>
                    <a:pt x="988" y="193"/>
                  </a:lnTo>
                  <a:lnTo>
                    <a:pt x="1001" y="212"/>
                  </a:lnTo>
                  <a:lnTo>
                    <a:pt x="1009" y="237"/>
                  </a:lnTo>
                  <a:lnTo>
                    <a:pt x="1011" y="266"/>
                  </a:lnTo>
                  <a:lnTo>
                    <a:pt x="1009" y="299"/>
                  </a:lnTo>
                  <a:lnTo>
                    <a:pt x="1002" y="335"/>
                  </a:lnTo>
                  <a:lnTo>
                    <a:pt x="990" y="376"/>
                  </a:lnTo>
                  <a:lnTo>
                    <a:pt x="973" y="420"/>
                  </a:lnTo>
                  <a:lnTo>
                    <a:pt x="951" y="469"/>
                  </a:lnTo>
                  <a:lnTo>
                    <a:pt x="923" y="521"/>
                  </a:lnTo>
                  <a:lnTo>
                    <a:pt x="892" y="579"/>
                  </a:lnTo>
                  <a:lnTo>
                    <a:pt x="854" y="639"/>
                  </a:lnTo>
                  <a:lnTo>
                    <a:pt x="899" y="7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197" name="Freeform 250"/>
            <p:cNvSpPr>
              <a:spLocks/>
            </p:cNvSpPr>
            <p:nvPr/>
          </p:nvSpPr>
          <p:spPr bwMode="auto">
            <a:xfrm>
              <a:off x="5016500" y="3813175"/>
              <a:ext cx="66675" cy="76200"/>
            </a:xfrm>
            <a:custGeom>
              <a:avLst/>
              <a:gdLst>
                <a:gd name="T0" fmla="*/ 2147483647 w 124"/>
                <a:gd name="T1" fmla="*/ 592796855 h 144"/>
                <a:gd name="T2" fmla="*/ 2147483647 w 124"/>
                <a:gd name="T3" fmla="*/ 592796855 h 144"/>
                <a:gd name="T4" fmla="*/ 2147483647 w 124"/>
                <a:gd name="T5" fmla="*/ 740925888 h 144"/>
                <a:gd name="T6" fmla="*/ 2147483647 w 124"/>
                <a:gd name="T7" fmla="*/ 1333722214 h 144"/>
                <a:gd name="T8" fmla="*/ 2147483647 w 124"/>
                <a:gd name="T9" fmla="*/ 1926238346 h 144"/>
                <a:gd name="T10" fmla="*/ 2147483647 w 124"/>
                <a:gd name="T11" fmla="*/ 2147483647 h 144"/>
                <a:gd name="T12" fmla="*/ 2147483647 w 124"/>
                <a:gd name="T13" fmla="*/ 2147483647 h 144"/>
                <a:gd name="T14" fmla="*/ 2147483647 w 124"/>
                <a:gd name="T15" fmla="*/ 2147483647 h 144"/>
                <a:gd name="T16" fmla="*/ 2147483647 w 124"/>
                <a:gd name="T17" fmla="*/ 2147483647 h 144"/>
                <a:gd name="T18" fmla="*/ 1710162247 w 124"/>
                <a:gd name="T19" fmla="*/ 2147483647 h 144"/>
                <a:gd name="T20" fmla="*/ 466355619 w 124"/>
                <a:gd name="T21" fmla="*/ 2147483647 h 144"/>
                <a:gd name="T22" fmla="*/ 0 w 124"/>
                <a:gd name="T23" fmla="*/ 2147483647 h 144"/>
                <a:gd name="T24" fmla="*/ 155548502 w 124"/>
                <a:gd name="T25" fmla="*/ 2147483647 h 144"/>
                <a:gd name="T26" fmla="*/ 777452086 w 124"/>
                <a:gd name="T27" fmla="*/ 2147483647 h 144"/>
                <a:gd name="T28" fmla="*/ 2147483647 w 124"/>
                <a:gd name="T29" fmla="*/ 2147483647 h 144"/>
                <a:gd name="T30" fmla="*/ 2147483647 w 124"/>
                <a:gd name="T31" fmla="*/ 2147483647 h 144"/>
                <a:gd name="T32" fmla="*/ 2147483647 w 124"/>
                <a:gd name="T33" fmla="*/ 2147483647 h 144"/>
                <a:gd name="T34" fmla="*/ 2147483647 w 124"/>
                <a:gd name="T35" fmla="*/ 2147483647 h 144"/>
                <a:gd name="T36" fmla="*/ 2147483647 w 124"/>
                <a:gd name="T37" fmla="*/ 2147483647 h 144"/>
                <a:gd name="T38" fmla="*/ 2147483647 w 124"/>
                <a:gd name="T39" fmla="*/ 2147483647 h 144"/>
                <a:gd name="T40" fmla="*/ 2147483647 w 124"/>
                <a:gd name="T41" fmla="*/ 2147483647 h 144"/>
                <a:gd name="T42" fmla="*/ 2147483647 w 124"/>
                <a:gd name="T43" fmla="*/ 2147483647 h 144"/>
                <a:gd name="T44" fmla="*/ 2147483647 w 124"/>
                <a:gd name="T45" fmla="*/ 1185313252 h 144"/>
                <a:gd name="T46" fmla="*/ 2147483647 w 124"/>
                <a:gd name="T47" fmla="*/ 0 h 144"/>
                <a:gd name="T48" fmla="*/ 2147483647 w 124"/>
                <a:gd name="T49" fmla="*/ 592796855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4"/>
                <a:gd name="T76" fmla="*/ 0 h 144"/>
                <a:gd name="T77" fmla="*/ 124 w 124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4" h="144">
                  <a:moveTo>
                    <a:pt x="86" y="4"/>
                  </a:moveTo>
                  <a:lnTo>
                    <a:pt x="85" y="4"/>
                  </a:lnTo>
                  <a:lnTo>
                    <a:pt x="82" y="5"/>
                  </a:lnTo>
                  <a:lnTo>
                    <a:pt x="77" y="9"/>
                  </a:lnTo>
                  <a:lnTo>
                    <a:pt x="70" y="13"/>
                  </a:lnTo>
                  <a:lnTo>
                    <a:pt x="61" y="20"/>
                  </a:lnTo>
                  <a:lnTo>
                    <a:pt x="51" y="29"/>
                  </a:lnTo>
                  <a:lnTo>
                    <a:pt x="39" y="40"/>
                  </a:lnTo>
                  <a:lnTo>
                    <a:pt x="24" y="54"/>
                  </a:lnTo>
                  <a:lnTo>
                    <a:pt x="11" y="71"/>
                  </a:lnTo>
                  <a:lnTo>
                    <a:pt x="3" y="89"/>
                  </a:lnTo>
                  <a:lnTo>
                    <a:pt x="0" y="108"/>
                  </a:lnTo>
                  <a:lnTo>
                    <a:pt x="1" y="125"/>
                  </a:lnTo>
                  <a:lnTo>
                    <a:pt x="5" y="136"/>
                  </a:lnTo>
                  <a:lnTo>
                    <a:pt x="15" y="144"/>
                  </a:lnTo>
                  <a:lnTo>
                    <a:pt x="28" y="144"/>
                  </a:lnTo>
                  <a:lnTo>
                    <a:pt x="47" y="136"/>
                  </a:lnTo>
                  <a:lnTo>
                    <a:pt x="68" y="119"/>
                  </a:lnTo>
                  <a:lnTo>
                    <a:pt x="87" y="97"/>
                  </a:lnTo>
                  <a:lnTo>
                    <a:pt x="106" y="71"/>
                  </a:lnTo>
                  <a:lnTo>
                    <a:pt x="117" y="46"/>
                  </a:lnTo>
                  <a:lnTo>
                    <a:pt x="124" y="24"/>
                  </a:lnTo>
                  <a:lnTo>
                    <a:pt x="123" y="8"/>
                  </a:lnTo>
                  <a:lnTo>
                    <a:pt x="111" y="0"/>
                  </a:lnTo>
                  <a:lnTo>
                    <a:pt x="86" y="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198" name="Freeform 251"/>
            <p:cNvSpPr>
              <a:spLocks/>
            </p:cNvSpPr>
            <p:nvPr/>
          </p:nvSpPr>
          <p:spPr bwMode="auto">
            <a:xfrm>
              <a:off x="5078413" y="3824288"/>
              <a:ext cx="66675" cy="76200"/>
            </a:xfrm>
            <a:custGeom>
              <a:avLst/>
              <a:gdLst>
                <a:gd name="T0" fmla="*/ 2147483647 w 125"/>
                <a:gd name="T1" fmla="*/ 592796855 h 144"/>
                <a:gd name="T2" fmla="*/ 2147483647 w 125"/>
                <a:gd name="T3" fmla="*/ 592796855 h 144"/>
                <a:gd name="T4" fmla="*/ 2147483647 w 125"/>
                <a:gd name="T5" fmla="*/ 740925888 h 144"/>
                <a:gd name="T6" fmla="*/ 2147483647 w 125"/>
                <a:gd name="T7" fmla="*/ 1333722214 h 144"/>
                <a:gd name="T8" fmla="*/ 2147483647 w 125"/>
                <a:gd name="T9" fmla="*/ 1926238346 h 144"/>
                <a:gd name="T10" fmla="*/ 2147483647 w 125"/>
                <a:gd name="T11" fmla="*/ 2147483647 h 144"/>
                <a:gd name="T12" fmla="*/ 2147483647 w 125"/>
                <a:gd name="T13" fmla="*/ 2147483647 h 144"/>
                <a:gd name="T14" fmla="*/ 2147483647 w 125"/>
                <a:gd name="T15" fmla="*/ 2147483647 h 144"/>
                <a:gd name="T16" fmla="*/ 2147483647 w 125"/>
                <a:gd name="T17" fmla="*/ 2147483647 h 144"/>
                <a:gd name="T18" fmla="*/ 1821184508 w 125"/>
                <a:gd name="T19" fmla="*/ 2147483647 h 144"/>
                <a:gd name="T20" fmla="*/ 607156537 w 125"/>
                <a:gd name="T21" fmla="*/ 2147483647 h 144"/>
                <a:gd name="T22" fmla="*/ 0 w 125"/>
                <a:gd name="T23" fmla="*/ 2147483647 h 144"/>
                <a:gd name="T24" fmla="*/ 0 w 125"/>
                <a:gd name="T25" fmla="*/ 2147483647 h 144"/>
                <a:gd name="T26" fmla="*/ 910449836 w 125"/>
                <a:gd name="T27" fmla="*/ 2147483647 h 144"/>
                <a:gd name="T28" fmla="*/ 2147483647 w 125"/>
                <a:gd name="T29" fmla="*/ 2147483647 h 144"/>
                <a:gd name="T30" fmla="*/ 2147483647 w 125"/>
                <a:gd name="T31" fmla="*/ 2147483647 h 144"/>
                <a:gd name="T32" fmla="*/ 2147483647 w 125"/>
                <a:gd name="T33" fmla="*/ 2147483647 h 144"/>
                <a:gd name="T34" fmla="*/ 2147483647 w 125"/>
                <a:gd name="T35" fmla="*/ 2147483647 h 144"/>
                <a:gd name="T36" fmla="*/ 2147483647 w 125"/>
                <a:gd name="T37" fmla="*/ 2147483647 h 144"/>
                <a:gd name="T38" fmla="*/ 2147483647 w 125"/>
                <a:gd name="T39" fmla="*/ 2147483647 h 144"/>
                <a:gd name="T40" fmla="*/ 2147483647 w 125"/>
                <a:gd name="T41" fmla="*/ 2147483647 h 144"/>
                <a:gd name="T42" fmla="*/ 2147483647 w 125"/>
                <a:gd name="T43" fmla="*/ 2147483647 h 144"/>
                <a:gd name="T44" fmla="*/ 2147483647 w 125"/>
                <a:gd name="T45" fmla="*/ 1037183954 h 144"/>
                <a:gd name="T46" fmla="*/ 2147483647 w 125"/>
                <a:gd name="T47" fmla="*/ 0 h 144"/>
                <a:gd name="T48" fmla="*/ 2147483647 w 125"/>
                <a:gd name="T49" fmla="*/ 592796855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44"/>
                <a:gd name="T77" fmla="*/ 125 w 125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44">
                  <a:moveTo>
                    <a:pt x="87" y="4"/>
                  </a:moveTo>
                  <a:lnTo>
                    <a:pt x="85" y="4"/>
                  </a:lnTo>
                  <a:lnTo>
                    <a:pt x="83" y="5"/>
                  </a:lnTo>
                  <a:lnTo>
                    <a:pt x="78" y="9"/>
                  </a:lnTo>
                  <a:lnTo>
                    <a:pt x="71" y="13"/>
                  </a:lnTo>
                  <a:lnTo>
                    <a:pt x="62" y="19"/>
                  </a:lnTo>
                  <a:lnTo>
                    <a:pt x="51" y="28"/>
                  </a:lnTo>
                  <a:lnTo>
                    <a:pt x="40" y="39"/>
                  </a:lnTo>
                  <a:lnTo>
                    <a:pt x="25" y="53"/>
                  </a:lnTo>
                  <a:lnTo>
                    <a:pt x="12" y="70"/>
                  </a:lnTo>
                  <a:lnTo>
                    <a:pt x="4" y="89"/>
                  </a:lnTo>
                  <a:lnTo>
                    <a:pt x="0" y="107"/>
                  </a:lnTo>
                  <a:lnTo>
                    <a:pt x="0" y="124"/>
                  </a:lnTo>
                  <a:lnTo>
                    <a:pt x="6" y="136"/>
                  </a:lnTo>
                  <a:lnTo>
                    <a:pt x="15" y="144"/>
                  </a:lnTo>
                  <a:lnTo>
                    <a:pt x="29" y="144"/>
                  </a:lnTo>
                  <a:lnTo>
                    <a:pt x="47" y="136"/>
                  </a:lnTo>
                  <a:lnTo>
                    <a:pt x="68" y="119"/>
                  </a:lnTo>
                  <a:lnTo>
                    <a:pt x="88" y="96"/>
                  </a:lnTo>
                  <a:lnTo>
                    <a:pt x="105" y="70"/>
                  </a:lnTo>
                  <a:lnTo>
                    <a:pt x="118" y="45"/>
                  </a:lnTo>
                  <a:lnTo>
                    <a:pt x="125" y="23"/>
                  </a:lnTo>
                  <a:lnTo>
                    <a:pt x="122" y="7"/>
                  </a:lnTo>
                  <a:lnTo>
                    <a:pt x="110" y="0"/>
                  </a:lnTo>
                  <a:lnTo>
                    <a:pt x="87" y="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199" name="Freeform 252"/>
            <p:cNvSpPr>
              <a:spLocks/>
            </p:cNvSpPr>
            <p:nvPr/>
          </p:nvSpPr>
          <p:spPr bwMode="auto">
            <a:xfrm>
              <a:off x="4443413" y="3741738"/>
              <a:ext cx="339725" cy="582613"/>
            </a:xfrm>
            <a:custGeom>
              <a:avLst/>
              <a:gdLst>
                <a:gd name="T0" fmla="*/ 2147483647 w 641"/>
                <a:gd name="T1" fmla="*/ 444668063 h 1101"/>
                <a:gd name="T2" fmla="*/ 2147483647 w 641"/>
                <a:gd name="T3" fmla="*/ 2147483647 h 1101"/>
                <a:gd name="T4" fmla="*/ 2147483647 w 641"/>
                <a:gd name="T5" fmla="*/ 2147483647 h 1101"/>
                <a:gd name="T6" fmla="*/ 2147483647 w 641"/>
                <a:gd name="T7" fmla="*/ 2147483647 h 1101"/>
                <a:gd name="T8" fmla="*/ 2147483647 w 641"/>
                <a:gd name="T9" fmla="*/ 2147483647 h 1101"/>
                <a:gd name="T10" fmla="*/ 2147483647 w 641"/>
                <a:gd name="T11" fmla="*/ 2147483647 h 1101"/>
                <a:gd name="T12" fmla="*/ 2147483647 w 641"/>
                <a:gd name="T13" fmla="*/ 2147483647 h 1101"/>
                <a:gd name="T14" fmla="*/ 2147483647 w 641"/>
                <a:gd name="T15" fmla="*/ 2147483647 h 1101"/>
                <a:gd name="T16" fmla="*/ 2147483647 w 641"/>
                <a:gd name="T17" fmla="*/ 2147483647 h 1101"/>
                <a:gd name="T18" fmla="*/ 2147483647 w 641"/>
                <a:gd name="T19" fmla="*/ 2147483647 h 1101"/>
                <a:gd name="T20" fmla="*/ 2147483647 w 641"/>
                <a:gd name="T21" fmla="*/ 2147483647 h 1101"/>
                <a:gd name="T22" fmla="*/ 2147483647 w 641"/>
                <a:gd name="T23" fmla="*/ 2147483647 h 1101"/>
                <a:gd name="T24" fmla="*/ 2147483647 w 641"/>
                <a:gd name="T25" fmla="*/ 2147483647 h 1101"/>
                <a:gd name="T26" fmla="*/ 297745397 w 641"/>
                <a:gd name="T27" fmla="*/ 2147483647 h 1101"/>
                <a:gd name="T28" fmla="*/ 297745397 w 641"/>
                <a:gd name="T29" fmla="*/ 2147483647 h 1101"/>
                <a:gd name="T30" fmla="*/ 1190980528 w 641"/>
                <a:gd name="T31" fmla="*/ 2147483647 h 1101"/>
                <a:gd name="T32" fmla="*/ 2147483647 w 641"/>
                <a:gd name="T33" fmla="*/ 2147483647 h 1101"/>
                <a:gd name="T34" fmla="*/ 2147483647 w 641"/>
                <a:gd name="T35" fmla="*/ 2147483647 h 1101"/>
                <a:gd name="T36" fmla="*/ 2147483647 w 641"/>
                <a:gd name="T37" fmla="*/ 2147483647 h 1101"/>
                <a:gd name="T38" fmla="*/ 2147483647 w 641"/>
                <a:gd name="T39" fmla="*/ 2147483647 h 1101"/>
                <a:gd name="T40" fmla="*/ 2147483647 w 641"/>
                <a:gd name="T41" fmla="*/ 2147483647 h 1101"/>
                <a:gd name="T42" fmla="*/ 2147483647 w 641"/>
                <a:gd name="T43" fmla="*/ 2147483647 h 1101"/>
                <a:gd name="T44" fmla="*/ 2147483647 w 641"/>
                <a:gd name="T45" fmla="*/ 2147483647 h 1101"/>
                <a:gd name="T46" fmla="*/ 2147483647 w 641"/>
                <a:gd name="T47" fmla="*/ 2147483647 h 1101"/>
                <a:gd name="T48" fmla="*/ 2147483647 w 641"/>
                <a:gd name="T49" fmla="*/ 2147483647 h 1101"/>
                <a:gd name="T50" fmla="*/ 2147483647 w 641"/>
                <a:gd name="T51" fmla="*/ 2147483647 h 1101"/>
                <a:gd name="T52" fmla="*/ 2147483647 w 641"/>
                <a:gd name="T53" fmla="*/ 2147483647 h 1101"/>
                <a:gd name="T54" fmla="*/ 2147483647 w 641"/>
                <a:gd name="T55" fmla="*/ 2147483647 h 1101"/>
                <a:gd name="T56" fmla="*/ 2147483647 w 641"/>
                <a:gd name="T57" fmla="*/ 2147483647 h 1101"/>
                <a:gd name="T58" fmla="*/ 2147483647 w 641"/>
                <a:gd name="T59" fmla="*/ 2147483647 h 1101"/>
                <a:gd name="T60" fmla="*/ 2147483647 w 641"/>
                <a:gd name="T61" fmla="*/ 2147483647 h 1101"/>
                <a:gd name="T62" fmla="*/ 2147483647 w 641"/>
                <a:gd name="T63" fmla="*/ 2147483647 h 1101"/>
                <a:gd name="T64" fmla="*/ 2147483647 w 641"/>
                <a:gd name="T65" fmla="*/ 2147483647 h 1101"/>
                <a:gd name="T66" fmla="*/ 2147483647 w 641"/>
                <a:gd name="T67" fmla="*/ 2147483647 h 1101"/>
                <a:gd name="T68" fmla="*/ 2147483647 w 641"/>
                <a:gd name="T69" fmla="*/ 2147483647 h 1101"/>
                <a:gd name="T70" fmla="*/ 2147483647 w 641"/>
                <a:gd name="T71" fmla="*/ 2147483647 h 1101"/>
                <a:gd name="T72" fmla="*/ 2147483647 w 641"/>
                <a:gd name="T73" fmla="*/ 2147483647 h 1101"/>
                <a:gd name="T74" fmla="*/ 2147483647 w 641"/>
                <a:gd name="T75" fmla="*/ 2147483647 h 1101"/>
                <a:gd name="T76" fmla="*/ 2147483647 w 641"/>
                <a:gd name="T77" fmla="*/ 2147483647 h 1101"/>
                <a:gd name="T78" fmla="*/ 2147483647 w 641"/>
                <a:gd name="T79" fmla="*/ 2147483647 h 1101"/>
                <a:gd name="T80" fmla="*/ 2147483647 w 641"/>
                <a:gd name="T81" fmla="*/ 2147483647 h 1101"/>
                <a:gd name="T82" fmla="*/ 2147483647 w 641"/>
                <a:gd name="T83" fmla="*/ 2147483647 h 1101"/>
                <a:gd name="T84" fmla="*/ 2147483647 w 641"/>
                <a:gd name="T85" fmla="*/ 2147483647 h 1101"/>
                <a:gd name="T86" fmla="*/ 2147483647 w 641"/>
                <a:gd name="T87" fmla="*/ 2147483647 h 1101"/>
                <a:gd name="T88" fmla="*/ 2147483647 w 641"/>
                <a:gd name="T89" fmla="*/ 2147483647 h 1101"/>
                <a:gd name="T90" fmla="*/ 2147483647 w 641"/>
                <a:gd name="T91" fmla="*/ 2147483647 h 1101"/>
                <a:gd name="T92" fmla="*/ 2147483647 w 641"/>
                <a:gd name="T93" fmla="*/ 2147483647 h 1101"/>
                <a:gd name="T94" fmla="*/ 2147483647 w 641"/>
                <a:gd name="T95" fmla="*/ 2147483647 h 1101"/>
                <a:gd name="T96" fmla="*/ 2147483647 w 641"/>
                <a:gd name="T97" fmla="*/ 2147483647 h 1101"/>
                <a:gd name="T98" fmla="*/ 2147483647 w 641"/>
                <a:gd name="T99" fmla="*/ 2147483647 h 1101"/>
                <a:gd name="T100" fmla="*/ 2147483647 w 641"/>
                <a:gd name="T101" fmla="*/ 2147483647 h 1101"/>
                <a:gd name="T102" fmla="*/ 2147483647 w 641"/>
                <a:gd name="T103" fmla="*/ 2147483647 h 1101"/>
                <a:gd name="T104" fmla="*/ 2147483647 w 641"/>
                <a:gd name="T105" fmla="*/ 2147483647 h 1101"/>
                <a:gd name="T106" fmla="*/ 2147483647 w 641"/>
                <a:gd name="T107" fmla="*/ 2147483647 h 1101"/>
                <a:gd name="T108" fmla="*/ 2147483647 w 641"/>
                <a:gd name="T109" fmla="*/ 0 h 110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41"/>
                <a:gd name="T166" fmla="*/ 0 h 1101"/>
                <a:gd name="T167" fmla="*/ 641 w 641"/>
                <a:gd name="T168" fmla="*/ 1101 h 110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41" h="1101">
                  <a:moveTo>
                    <a:pt x="253" y="0"/>
                  </a:moveTo>
                  <a:lnTo>
                    <a:pt x="246" y="3"/>
                  </a:lnTo>
                  <a:lnTo>
                    <a:pt x="229" y="8"/>
                  </a:lnTo>
                  <a:lnTo>
                    <a:pt x="204" y="18"/>
                  </a:lnTo>
                  <a:lnTo>
                    <a:pt x="177" y="32"/>
                  </a:lnTo>
                  <a:lnTo>
                    <a:pt x="149" y="47"/>
                  </a:lnTo>
                  <a:lnTo>
                    <a:pt x="125" y="66"/>
                  </a:lnTo>
                  <a:lnTo>
                    <a:pt x="106" y="85"/>
                  </a:lnTo>
                  <a:lnTo>
                    <a:pt x="98" y="107"/>
                  </a:lnTo>
                  <a:lnTo>
                    <a:pt x="100" y="118"/>
                  </a:lnTo>
                  <a:lnTo>
                    <a:pt x="104" y="130"/>
                  </a:lnTo>
                  <a:lnTo>
                    <a:pt x="113" y="141"/>
                  </a:lnTo>
                  <a:lnTo>
                    <a:pt x="126" y="153"/>
                  </a:lnTo>
                  <a:lnTo>
                    <a:pt x="138" y="166"/>
                  </a:lnTo>
                  <a:lnTo>
                    <a:pt x="144" y="181"/>
                  </a:lnTo>
                  <a:lnTo>
                    <a:pt x="144" y="195"/>
                  </a:lnTo>
                  <a:lnTo>
                    <a:pt x="140" y="212"/>
                  </a:lnTo>
                  <a:lnTo>
                    <a:pt x="132" y="230"/>
                  </a:lnTo>
                  <a:lnTo>
                    <a:pt x="122" y="250"/>
                  </a:lnTo>
                  <a:lnTo>
                    <a:pt x="108" y="270"/>
                  </a:lnTo>
                  <a:lnTo>
                    <a:pt x="93" y="291"/>
                  </a:lnTo>
                  <a:lnTo>
                    <a:pt x="76" y="313"/>
                  </a:lnTo>
                  <a:lnTo>
                    <a:pt x="60" y="335"/>
                  </a:lnTo>
                  <a:lnTo>
                    <a:pt x="45" y="359"/>
                  </a:lnTo>
                  <a:lnTo>
                    <a:pt x="30" y="384"/>
                  </a:lnTo>
                  <a:lnTo>
                    <a:pt x="17" y="407"/>
                  </a:lnTo>
                  <a:lnTo>
                    <a:pt x="8" y="433"/>
                  </a:lnTo>
                  <a:lnTo>
                    <a:pt x="2" y="458"/>
                  </a:lnTo>
                  <a:lnTo>
                    <a:pt x="0" y="484"/>
                  </a:lnTo>
                  <a:lnTo>
                    <a:pt x="2" y="499"/>
                  </a:lnTo>
                  <a:lnTo>
                    <a:pt x="4" y="512"/>
                  </a:lnTo>
                  <a:lnTo>
                    <a:pt x="8" y="526"/>
                  </a:lnTo>
                  <a:lnTo>
                    <a:pt x="15" y="539"/>
                  </a:lnTo>
                  <a:lnTo>
                    <a:pt x="23" y="554"/>
                  </a:lnTo>
                  <a:lnTo>
                    <a:pt x="32" y="568"/>
                  </a:lnTo>
                  <a:lnTo>
                    <a:pt x="43" y="581"/>
                  </a:lnTo>
                  <a:lnTo>
                    <a:pt x="58" y="596"/>
                  </a:lnTo>
                  <a:lnTo>
                    <a:pt x="102" y="644"/>
                  </a:lnTo>
                  <a:lnTo>
                    <a:pt x="136" y="694"/>
                  </a:lnTo>
                  <a:lnTo>
                    <a:pt x="161" y="745"/>
                  </a:lnTo>
                  <a:lnTo>
                    <a:pt x="180" y="796"/>
                  </a:lnTo>
                  <a:lnTo>
                    <a:pt x="191" y="845"/>
                  </a:lnTo>
                  <a:lnTo>
                    <a:pt x="202" y="894"/>
                  </a:lnTo>
                  <a:lnTo>
                    <a:pt x="210" y="940"/>
                  </a:lnTo>
                  <a:lnTo>
                    <a:pt x="220" y="982"/>
                  </a:lnTo>
                  <a:lnTo>
                    <a:pt x="233" y="1019"/>
                  </a:lnTo>
                  <a:lnTo>
                    <a:pt x="251" y="1051"/>
                  </a:lnTo>
                  <a:lnTo>
                    <a:pt x="276" y="1076"/>
                  </a:lnTo>
                  <a:lnTo>
                    <a:pt x="312" y="1093"/>
                  </a:lnTo>
                  <a:lnTo>
                    <a:pt x="357" y="1101"/>
                  </a:lnTo>
                  <a:lnTo>
                    <a:pt x="416" y="1101"/>
                  </a:lnTo>
                  <a:lnTo>
                    <a:pt x="491" y="1089"/>
                  </a:lnTo>
                  <a:lnTo>
                    <a:pt x="582" y="1065"/>
                  </a:lnTo>
                  <a:lnTo>
                    <a:pt x="641" y="928"/>
                  </a:lnTo>
                  <a:lnTo>
                    <a:pt x="639" y="929"/>
                  </a:lnTo>
                  <a:lnTo>
                    <a:pt x="631" y="934"/>
                  </a:lnTo>
                  <a:lnTo>
                    <a:pt x="619" y="942"/>
                  </a:lnTo>
                  <a:lnTo>
                    <a:pt x="603" y="953"/>
                  </a:lnTo>
                  <a:lnTo>
                    <a:pt x="585" y="964"/>
                  </a:lnTo>
                  <a:lnTo>
                    <a:pt x="563" y="976"/>
                  </a:lnTo>
                  <a:lnTo>
                    <a:pt x="539" y="989"/>
                  </a:lnTo>
                  <a:lnTo>
                    <a:pt x="513" y="1001"/>
                  </a:lnTo>
                  <a:lnTo>
                    <a:pt x="487" y="1013"/>
                  </a:lnTo>
                  <a:lnTo>
                    <a:pt x="460" y="1023"/>
                  </a:lnTo>
                  <a:lnTo>
                    <a:pt x="432" y="1031"/>
                  </a:lnTo>
                  <a:lnTo>
                    <a:pt x="405" y="1036"/>
                  </a:lnTo>
                  <a:lnTo>
                    <a:pt x="378" y="1038"/>
                  </a:lnTo>
                  <a:lnTo>
                    <a:pt x="354" y="1035"/>
                  </a:lnTo>
                  <a:lnTo>
                    <a:pt x="331" y="1029"/>
                  </a:lnTo>
                  <a:lnTo>
                    <a:pt x="312" y="1017"/>
                  </a:lnTo>
                  <a:lnTo>
                    <a:pt x="283" y="979"/>
                  </a:lnTo>
                  <a:lnTo>
                    <a:pt x="266" y="928"/>
                  </a:lnTo>
                  <a:lnTo>
                    <a:pt x="255" y="869"/>
                  </a:lnTo>
                  <a:lnTo>
                    <a:pt x="248" y="805"/>
                  </a:lnTo>
                  <a:lnTo>
                    <a:pt x="237" y="739"/>
                  </a:lnTo>
                  <a:lnTo>
                    <a:pt x="217" y="679"/>
                  </a:lnTo>
                  <a:lnTo>
                    <a:pt x="185" y="624"/>
                  </a:lnTo>
                  <a:lnTo>
                    <a:pt x="132" y="582"/>
                  </a:lnTo>
                  <a:lnTo>
                    <a:pt x="115" y="572"/>
                  </a:lnTo>
                  <a:lnTo>
                    <a:pt x="101" y="561"/>
                  </a:lnTo>
                  <a:lnTo>
                    <a:pt x="89" y="550"/>
                  </a:lnTo>
                  <a:lnTo>
                    <a:pt x="80" y="537"/>
                  </a:lnTo>
                  <a:lnTo>
                    <a:pt x="72" y="525"/>
                  </a:lnTo>
                  <a:lnTo>
                    <a:pt x="67" y="510"/>
                  </a:lnTo>
                  <a:lnTo>
                    <a:pt x="63" y="497"/>
                  </a:lnTo>
                  <a:lnTo>
                    <a:pt x="62" y="483"/>
                  </a:lnTo>
                  <a:lnTo>
                    <a:pt x="64" y="448"/>
                  </a:lnTo>
                  <a:lnTo>
                    <a:pt x="75" y="412"/>
                  </a:lnTo>
                  <a:lnTo>
                    <a:pt x="91" y="377"/>
                  </a:lnTo>
                  <a:lnTo>
                    <a:pt x="111" y="343"/>
                  </a:lnTo>
                  <a:lnTo>
                    <a:pt x="134" y="312"/>
                  </a:lnTo>
                  <a:lnTo>
                    <a:pt x="156" y="283"/>
                  </a:lnTo>
                  <a:lnTo>
                    <a:pt x="178" y="258"/>
                  </a:lnTo>
                  <a:lnTo>
                    <a:pt x="195" y="238"/>
                  </a:lnTo>
                  <a:lnTo>
                    <a:pt x="208" y="221"/>
                  </a:lnTo>
                  <a:lnTo>
                    <a:pt x="214" y="206"/>
                  </a:lnTo>
                  <a:lnTo>
                    <a:pt x="214" y="191"/>
                  </a:lnTo>
                  <a:lnTo>
                    <a:pt x="210" y="178"/>
                  </a:lnTo>
                  <a:lnTo>
                    <a:pt x="202" y="166"/>
                  </a:lnTo>
                  <a:lnTo>
                    <a:pt x="193" y="155"/>
                  </a:lnTo>
                  <a:lnTo>
                    <a:pt x="182" y="143"/>
                  </a:lnTo>
                  <a:lnTo>
                    <a:pt x="173" y="131"/>
                  </a:lnTo>
                  <a:lnTo>
                    <a:pt x="165" y="119"/>
                  </a:lnTo>
                  <a:lnTo>
                    <a:pt x="160" y="106"/>
                  </a:lnTo>
                  <a:lnTo>
                    <a:pt x="159" y="93"/>
                  </a:lnTo>
                  <a:lnTo>
                    <a:pt x="161" y="77"/>
                  </a:lnTo>
                  <a:lnTo>
                    <a:pt x="172" y="62"/>
                  </a:lnTo>
                  <a:lnTo>
                    <a:pt x="190" y="43"/>
                  </a:lnTo>
                  <a:lnTo>
                    <a:pt x="216" y="22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0" name="Freeform 253"/>
            <p:cNvSpPr>
              <a:spLocks/>
            </p:cNvSpPr>
            <p:nvPr/>
          </p:nvSpPr>
          <p:spPr bwMode="auto">
            <a:xfrm>
              <a:off x="5114925" y="3841750"/>
              <a:ext cx="304800" cy="311150"/>
            </a:xfrm>
            <a:custGeom>
              <a:avLst/>
              <a:gdLst>
                <a:gd name="T0" fmla="*/ 2147483647 w 576"/>
                <a:gd name="T1" fmla="*/ 2147483647 h 586"/>
                <a:gd name="T2" fmla="*/ 2147483647 w 576"/>
                <a:gd name="T3" fmla="*/ 2147483647 h 586"/>
                <a:gd name="T4" fmla="*/ 2147483647 w 576"/>
                <a:gd name="T5" fmla="*/ 2147483647 h 586"/>
                <a:gd name="T6" fmla="*/ 2147483647 w 576"/>
                <a:gd name="T7" fmla="*/ 2147483647 h 586"/>
                <a:gd name="T8" fmla="*/ 2147483647 w 576"/>
                <a:gd name="T9" fmla="*/ 2147483647 h 586"/>
                <a:gd name="T10" fmla="*/ 2147483647 w 576"/>
                <a:gd name="T11" fmla="*/ 2147483647 h 586"/>
                <a:gd name="T12" fmla="*/ 2147483647 w 576"/>
                <a:gd name="T13" fmla="*/ 2147483647 h 586"/>
                <a:gd name="T14" fmla="*/ 2147483647 w 576"/>
                <a:gd name="T15" fmla="*/ 2147483647 h 586"/>
                <a:gd name="T16" fmla="*/ 2147483647 w 576"/>
                <a:gd name="T17" fmla="*/ 1796470502 h 586"/>
                <a:gd name="T18" fmla="*/ 2147483647 w 576"/>
                <a:gd name="T19" fmla="*/ 0 h 586"/>
                <a:gd name="T20" fmla="*/ 2147483647 w 576"/>
                <a:gd name="T21" fmla="*/ 2147483647 h 586"/>
                <a:gd name="T22" fmla="*/ 2147483647 w 576"/>
                <a:gd name="T23" fmla="*/ 2147483647 h 586"/>
                <a:gd name="T24" fmla="*/ 2147483647 w 576"/>
                <a:gd name="T25" fmla="*/ 2147483647 h 586"/>
                <a:gd name="T26" fmla="*/ 2147483647 w 576"/>
                <a:gd name="T27" fmla="*/ 2147483647 h 586"/>
                <a:gd name="T28" fmla="*/ 2147483647 w 576"/>
                <a:gd name="T29" fmla="*/ 2147483647 h 586"/>
                <a:gd name="T30" fmla="*/ 2147483647 w 576"/>
                <a:gd name="T31" fmla="*/ 2147483647 h 586"/>
                <a:gd name="T32" fmla="*/ 2147483647 w 576"/>
                <a:gd name="T33" fmla="*/ 2147483647 h 586"/>
                <a:gd name="T34" fmla="*/ 2147483647 w 576"/>
                <a:gd name="T35" fmla="*/ 2147483647 h 586"/>
                <a:gd name="T36" fmla="*/ 2147483647 w 576"/>
                <a:gd name="T37" fmla="*/ 2147483647 h 586"/>
                <a:gd name="T38" fmla="*/ 2147483647 w 576"/>
                <a:gd name="T39" fmla="*/ 2147483647 h 586"/>
                <a:gd name="T40" fmla="*/ 2147483647 w 576"/>
                <a:gd name="T41" fmla="*/ 2147483647 h 586"/>
                <a:gd name="T42" fmla="*/ 2147483647 w 576"/>
                <a:gd name="T43" fmla="*/ 2147483647 h 586"/>
                <a:gd name="T44" fmla="*/ 2147483647 w 576"/>
                <a:gd name="T45" fmla="*/ 2147483647 h 586"/>
                <a:gd name="T46" fmla="*/ 2147483647 w 576"/>
                <a:gd name="T47" fmla="*/ 2147483647 h 586"/>
                <a:gd name="T48" fmla="*/ 2147483647 w 576"/>
                <a:gd name="T49" fmla="*/ 2147483647 h 586"/>
                <a:gd name="T50" fmla="*/ 2147483647 w 576"/>
                <a:gd name="T51" fmla="*/ 2147483647 h 586"/>
                <a:gd name="T52" fmla="*/ 2147483647 w 576"/>
                <a:gd name="T53" fmla="*/ 2147483647 h 586"/>
                <a:gd name="T54" fmla="*/ 2147483647 w 576"/>
                <a:gd name="T55" fmla="*/ 2147483647 h 586"/>
                <a:gd name="T56" fmla="*/ 2147483647 w 576"/>
                <a:gd name="T57" fmla="*/ 2147483647 h 586"/>
                <a:gd name="T58" fmla="*/ 2147483647 w 576"/>
                <a:gd name="T59" fmla="*/ 2147483647 h 586"/>
                <a:gd name="T60" fmla="*/ 2147483647 w 576"/>
                <a:gd name="T61" fmla="*/ 2147483647 h 586"/>
                <a:gd name="T62" fmla="*/ 2147483647 w 576"/>
                <a:gd name="T63" fmla="*/ 2147483647 h 586"/>
                <a:gd name="T64" fmla="*/ 2147483647 w 576"/>
                <a:gd name="T65" fmla="*/ 2147483647 h 586"/>
                <a:gd name="T66" fmla="*/ 2147483647 w 576"/>
                <a:gd name="T67" fmla="*/ 2147483647 h 586"/>
                <a:gd name="T68" fmla="*/ 2147483647 w 576"/>
                <a:gd name="T69" fmla="*/ 2147483647 h 586"/>
                <a:gd name="T70" fmla="*/ 2147483647 w 576"/>
                <a:gd name="T71" fmla="*/ 2147483647 h 586"/>
                <a:gd name="T72" fmla="*/ 2147483647 w 576"/>
                <a:gd name="T73" fmla="*/ 2147483647 h 5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76"/>
                <a:gd name="T112" fmla="*/ 0 h 586"/>
                <a:gd name="T113" fmla="*/ 576 w 576"/>
                <a:gd name="T114" fmla="*/ 586 h 5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76" h="586">
                  <a:moveTo>
                    <a:pt x="54" y="258"/>
                  </a:moveTo>
                  <a:lnTo>
                    <a:pt x="55" y="258"/>
                  </a:lnTo>
                  <a:lnTo>
                    <a:pt x="60" y="259"/>
                  </a:lnTo>
                  <a:lnTo>
                    <a:pt x="68" y="260"/>
                  </a:lnTo>
                  <a:lnTo>
                    <a:pt x="80" y="260"/>
                  </a:lnTo>
                  <a:lnTo>
                    <a:pt x="94" y="260"/>
                  </a:lnTo>
                  <a:lnTo>
                    <a:pt x="111" y="258"/>
                  </a:lnTo>
                  <a:lnTo>
                    <a:pt x="131" y="254"/>
                  </a:lnTo>
                  <a:lnTo>
                    <a:pt x="153" y="247"/>
                  </a:lnTo>
                  <a:lnTo>
                    <a:pt x="178" y="237"/>
                  </a:lnTo>
                  <a:lnTo>
                    <a:pt x="205" y="224"/>
                  </a:lnTo>
                  <a:lnTo>
                    <a:pt x="234" y="205"/>
                  </a:lnTo>
                  <a:lnTo>
                    <a:pt x="266" y="183"/>
                  </a:lnTo>
                  <a:lnTo>
                    <a:pt x="300" y="156"/>
                  </a:lnTo>
                  <a:lnTo>
                    <a:pt x="335" y="122"/>
                  </a:lnTo>
                  <a:lnTo>
                    <a:pt x="373" y="82"/>
                  </a:lnTo>
                  <a:lnTo>
                    <a:pt x="412" y="35"/>
                  </a:lnTo>
                  <a:lnTo>
                    <a:pt x="438" y="12"/>
                  </a:lnTo>
                  <a:lnTo>
                    <a:pt x="466" y="0"/>
                  </a:lnTo>
                  <a:lnTo>
                    <a:pt x="493" y="0"/>
                  </a:lnTo>
                  <a:lnTo>
                    <a:pt x="519" y="10"/>
                  </a:lnTo>
                  <a:lnTo>
                    <a:pt x="542" y="29"/>
                  </a:lnTo>
                  <a:lnTo>
                    <a:pt x="560" y="56"/>
                  </a:lnTo>
                  <a:lnTo>
                    <a:pt x="572" y="91"/>
                  </a:lnTo>
                  <a:lnTo>
                    <a:pt x="576" y="131"/>
                  </a:lnTo>
                  <a:lnTo>
                    <a:pt x="574" y="150"/>
                  </a:lnTo>
                  <a:lnTo>
                    <a:pt x="570" y="171"/>
                  </a:lnTo>
                  <a:lnTo>
                    <a:pt x="564" y="192"/>
                  </a:lnTo>
                  <a:lnTo>
                    <a:pt x="556" y="214"/>
                  </a:lnTo>
                  <a:lnTo>
                    <a:pt x="533" y="283"/>
                  </a:lnTo>
                  <a:lnTo>
                    <a:pt x="518" y="349"/>
                  </a:lnTo>
                  <a:lnTo>
                    <a:pt x="512" y="412"/>
                  </a:lnTo>
                  <a:lnTo>
                    <a:pt x="512" y="468"/>
                  </a:lnTo>
                  <a:lnTo>
                    <a:pt x="516" y="517"/>
                  </a:lnTo>
                  <a:lnTo>
                    <a:pt x="521" y="553"/>
                  </a:lnTo>
                  <a:lnTo>
                    <a:pt x="525" y="578"/>
                  </a:lnTo>
                  <a:lnTo>
                    <a:pt x="527" y="586"/>
                  </a:lnTo>
                  <a:lnTo>
                    <a:pt x="522" y="580"/>
                  </a:lnTo>
                  <a:lnTo>
                    <a:pt x="510" y="560"/>
                  </a:lnTo>
                  <a:lnTo>
                    <a:pt x="496" y="530"/>
                  </a:lnTo>
                  <a:lnTo>
                    <a:pt x="480" y="489"/>
                  </a:lnTo>
                  <a:lnTo>
                    <a:pt x="470" y="438"/>
                  </a:lnTo>
                  <a:lnTo>
                    <a:pt x="466" y="378"/>
                  </a:lnTo>
                  <a:lnTo>
                    <a:pt x="474" y="310"/>
                  </a:lnTo>
                  <a:lnTo>
                    <a:pt x="496" y="235"/>
                  </a:lnTo>
                  <a:lnTo>
                    <a:pt x="508" y="203"/>
                  </a:lnTo>
                  <a:lnTo>
                    <a:pt x="516" y="171"/>
                  </a:lnTo>
                  <a:lnTo>
                    <a:pt x="518" y="144"/>
                  </a:lnTo>
                  <a:lnTo>
                    <a:pt x="518" y="120"/>
                  </a:lnTo>
                  <a:lnTo>
                    <a:pt x="514" y="99"/>
                  </a:lnTo>
                  <a:lnTo>
                    <a:pt x="506" y="84"/>
                  </a:lnTo>
                  <a:lnTo>
                    <a:pt x="496" y="73"/>
                  </a:lnTo>
                  <a:lnTo>
                    <a:pt x="483" y="68"/>
                  </a:lnTo>
                  <a:lnTo>
                    <a:pt x="467" y="71"/>
                  </a:lnTo>
                  <a:lnTo>
                    <a:pt x="449" y="78"/>
                  </a:lnTo>
                  <a:lnTo>
                    <a:pt x="428" y="95"/>
                  </a:lnTo>
                  <a:lnTo>
                    <a:pt x="406" y="120"/>
                  </a:lnTo>
                  <a:lnTo>
                    <a:pt x="377" y="154"/>
                  </a:lnTo>
                  <a:lnTo>
                    <a:pt x="348" y="184"/>
                  </a:lnTo>
                  <a:lnTo>
                    <a:pt x="319" y="212"/>
                  </a:lnTo>
                  <a:lnTo>
                    <a:pt x="290" y="237"/>
                  </a:lnTo>
                  <a:lnTo>
                    <a:pt x="262" y="259"/>
                  </a:lnTo>
                  <a:lnTo>
                    <a:pt x="233" y="280"/>
                  </a:lnTo>
                  <a:lnTo>
                    <a:pt x="205" y="297"/>
                  </a:lnTo>
                  <a:lnTo>
                    <a:pt x="178" y="313"/>
                  </a:lnTo>
                  <a:lnTo>
                    <a:pt x="152" y="326"/>
                  </a:lnTo>
                  <a:lnTo>
                    <a:pt x="126" y="339"/>
                  </a:lnTo>
                  <a:lnTo>
                    <a:pt x="101" y="349"/>
                  </a:lnTo>
                  <a:lnTo>
                    <a:pt x="79" y="358"/>
                  </a:lnTo>
                  <a:lnTo>
                    <a:pt x="56" y="368"/>
                  </a:lnTo>
                  <a:lnTo>
                    <a:pt x="35" y="375"/>
                  </a:lnTo>
                  <a:lnTo>
                    <a:pt x="17" y="383"/>
                  </a:lnTo>
                  <a:lnTo>
                    <a:pt x="0" y="390"/>
                  </a:lnTo>
                  <a:lnTo>
                    <a:pt x="54" y="25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1" name="Freeform 254"/>
            <p:cNvSpPr>
              <a:spLocks/>
            </p:cNvSpPr>
            <p:nvPr/>
          </p:nvSpPr>
          <p:spPr bwMode="auto">
            <a:xfrm>
              <a:off x="5051425" y="4168775"/>
              <a:ext cx="330200" cy="166688"/>
            </a:xfrm>
            <a:custGeom>
              <a:avLst/>
              <a:gdLst>
                <a:gd name="T0" fmla="*/ 2147483647 w 623"/>
                <a:gd name="T1" fmla="*/ 2147483647 h 317"/>
                <a:gd name="T2" fmla="*/ 2147483647 w 623"/>
                <a:gd name="T3" fmla="*/ 2147483647 h 317"/>
                <a:gd name="T4" fmla="*/ 2147483647 w 623"/>
                <a:gd name="T5" fmla="*/ 2147483647 h 317"/>
                <a:gd name="T6" fmla="*/ 2147483647 w 623"/>
                <a:gd name="T7" fmla="*/ 2147483647 h 317"/>
                <a:gd name="T8" fmla="*/ 2147483647 w 623"/>
                <a:gd name="T9" fmla="*/ 2147483647 h 317"/>
                <a:gd name="T10" fmla="*/ 2147483647 w 623"/>
                <a:gd name="T11" fmla="*/ 2147483647 h 317"/>
                <a:gd name="T12" fmla="*/ 2147483647 w 623"/>
                <a:gd name="T13" fmla="*/ 2147483647 h 317"/>
                <a:gd name="T14" fmla="*/ 2147483647 w 623"/>
                <a:gd name="T15" fmla="*/ 2147483647 h 317"/>
                <a:gd name="T16" fmla="*/ 2147483647 w 623"/>
                <a:gd name="T17" fmla="*/ 2147483647 h 317"/>
                <a:gd name="T18" fmla="*/ 2147483647 w 623"/>
                <a:gd name="T19" fmla="*/ 2147483647 h 317"/>
                <a:gd name="T20" fmla="*/ 2147483647 w 623"/>
                <a:gd name="T21" fmla="*/ 2147483647 h 317"/>
                <a:gd name="T22" fmla="*/ 2147483647 w 623"/>
                <a:gd name="T23" fmla="*/ 2147483647 h 317"/>
                <a:gd name="T24" fmla="*/ 2147483647 w 623"/>
                <a:gd name="T25" fmla="*/ 2147483647 h 317"/>
                <a:gd name="T26" fmla="*/ 2147483647 w 623"/>
                <a:gd name="T27" fmla="*/ 2147483647 h 317"/>
                <a:gd name="T28" fmla="*/ 2147483647 w 623"/>
                <a:gd name="T29" fmla="*/ 2147483647 h 317"/>
                <a:gd name="T30" fmla="*/ 2147483647 w 623"/>
                <a:gd name="T31" fmla="*/ 2147483647 h 317"/>
                <a:gd name="T32" fmla="*/ 2147483647 w 623"/>
                <a:gd name="T33" fmla="*/ 2147483647 h 317"/>
                <a:gd name="T34" fmla="*/ 2147483647 w 623"/>
                <a:gd name="T35" fmla="*/ 2147483647 h 317"/>
                <a:gd name="T36" fmla="*/ 2147483647 w 623"/>
                <a:gd name="T37" fmla="*/ 2147483647 h 317"/>
                <a:gd name="T38" fmla="*/ 2147483647 w 623"/>
                <a:gd name="T39" fmla="*/ 2147483647 h 317"/>
                <a:gd name="T40" fmla="*/ 2147483647 w 623"/>
                <a:gd name="T41" fmla="*/ 2147483647 h 317"/>
                <a:gd name="T42" fmla="*/ 2147483647 w 623"/>
                <a:gd name="T43" fmla="*/ 2147483647 h 317"/>
                <a:gd name="T44" fmla="*/ 2147483647 w 623"/>
                <a:gd name="T45" fmla="*/ 2147483647 h 317"/>
                <a:gd name="T46" fmla="*/ 2147483647 w 623"/>
                <a:gd name="T47" fmla="*/ 2147483647 h 317"/>
                <a:gd name="T48" fmla="*/ 2147483647 w 623"/>
                <a:gd name="T49" fmla="*/ 2147483647 h 317"/>
                <a:gd name="T50" fmla="*/ 2147483647 w 623"/>
                <a:gd name="T51" fmla="*/ 2147483647 h 317"/>
                <a:gd name="T52" fmla="*/ 2147483647 w 623"/>
                <a:gd name="T53" fmla="*/ 2147483647 h 317"/>
                <a:gd name="T54" fmla="*/ 2147483647 w 623"/>
                <a:gd name="T55" fmla="*/ 145437130 h 317"/>
                <a:gd name="T56" fmla="*/ 2147483647 w 623"/>
                <a:gd name="T57" fmla="*/ 2147483647 h 317"/>
                <a:gd name="T58" fmla="*/ 2147483647 w 623"/>
                <a:gd name="T59" fmla="*/ 2147483647 h 317"/>
                <a:gd name="T60" fmla="*/ 2147483647 w 623"/>
                <a:gd name="T61" fmla="*/ 2147483647 h 317"/>
                <a:gd name="T62" fmla="*/ 2147483647 w 623"/>
                <a:gd name="T63" fmla="*/ 2147483647 h 317"/>
                <a:gd name="T64" fmla="*/ 2147483647 w 623"/>
                <a:gd name="T65" fmla="*/ 2147483647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3"/>
                <a:gd name="T100" fmla="*/ 0 h 317"/>
                <a:gd name="T101" fmla="*/ 623 w 623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3" h="317">
                  <a:moveTo>
                    <a:pt x="623" y="39"/>
                  </a:moveTo>
                  <a:lnTo>
                    <a:pt x="621" y="41"/>
                  </a:lnTo>
                  <a:lnTo>
                    <a:pt x="619" y="45"/>
                  </a:lnTo>
                  <a:lnTo>
                    <a:pt x="611" y="49"/>
                  </a:lnTo>
                  <a:lnTo>
                    <a:pt x="600" y="54"/>
                  </a:lnTo>
                  <a:lnTo>
                    <a:pt x="583" y="56"/>
                  </a:lnTo>
                  <a:lnTo>
                    <a:pt x="563" y="58"/>
                  </a:lnTo>
                  <a:lnTo>
                    <a:pt x="534" y="55"/>
                  </a:lnTo>
                  <a:lnTo>
                    <a:pt x="497" y="49"/>
                  </a:lnTo>
                  <a:lnTo>
                    <a:pt x="471" y="45"/>
                  </a:lnTo>
                  <a:lnTo>
                    <a:pt x="451" y="45"/>
                  </a:lnTo>
                  <a:lnTo>
                    <a:pt x="434" y="50"/>
                  </a:lnTo>
                  <a:lnTo>
                    <a:pt x="423" y="60"/>
                  </a:lnTo>
                  <a:lnTo>
                    <a:pt x="412" y="75"/>
                  </a:lnTo>
                  <a:lnTo>
                    <a:pt x="403" y="94"/>
                  </a:lnTo>
                  <a:lnTo>
                    <a:pt x="395" y="118"/>
                  </a:lnTo>
                  <a:lnTo>
                    <a:pt x="387" y="147"/>
                  </a:lnTo>
                  <a:lnTo>
                    <a:pt x="379" y="169"/>
                  </a:lnTo>
                  <a:lnTo>
                    <a:pt x="369" y="193"/>
                  </a:lnTo>
                  <a:lnTo>
                    <a:pt x="357" y="216"/>
                  </a:lnTo>
                  <a:lnTo>
                    <a:pt x="341" y="238"/>
                  </a:lnTo>
                  <a:lnTo>
                    <a:pt x="324" y="259"/>
                  </a:lnTo>
                  <a:lnTo>
                    <a:pt x="305" y="278"/>
                  </a:lnTo>
                  <a:lnTo>
                    <a:pt x="284" y="293"/>
                  </a:lnTo>
                  <a:lnTo>
                    <a:pt x="260" y="306"/>
                  </a:lnTo>
                  <a:lnTo>
                    <a:pt x="234" y="314"/>
                  </a:lnTo>
                  <a:lnTo>
                    <a:pt x="207" y="317"/>
                  </a:lnTo>
                  <a:lnTo>
                    <a:pt x="177" y="316"/>
                  </a:lnTo>
                  <a:lnTo>
                    <a:pt x="145" y="306"/>
                  </a:lnTo>
                  <a:lnTo>
                    <a:pt x="111" y="291"/>
                  </a:lnTo>
                  <a:lnTo>
                    <a:pt x="76" y="267"/>
                  </a:lnTo>
                  <a:lnTo>
                    <a:pt x="39" y="236"/>
                  </a:lnTo>
                  <a:lnTo>
                    <a:pt x="0" y="195"/>
                  </a:lnTo>
                  <a:lnTo>
                    <a:pt x="29" y="113"/>
                  </a:lnTo>
                  <a:lnTo>
                    <a:pt x="31" y="115"/>
                  </a:lnTo>
                  <a:lnTo>
                    <a:pt x="38" y="121"/>
                  </a:lnTo>
                  <a:lnTo>
                    <a:pt x="48" y="130"/>
                  </a:lnTo>
                  <a:lnTo>
                    <a:pt x="61" y="141"/>
                  </a:lnTo>
                  <a:lnTo>
                    <a:pt x="78" y="156"/>
                  </a:lnTo>
                  <a:lnTo>
                    <a:pt x="98" y="169"/>
                  </a:lnTo>
                  <a:lnTo>
                    <a:pt x="119" y="183"/>
                  </a:lnTo>
                  <a:lnTo>
                    <a:pt x="141" y="198"/>
                  </a:lnTo>
                  <a:lnTo>
                    <a:pt x="165" y="210"/>
                  </a:lnTo>
                  <a:lnTo>
                    <a:pt x="190" y="220"/>
                  </a:lnTo>
                  <a:lnTo>
                    <a:pt x="213" y="227"/>
                  </a:lnTo>
                  <a:lnTo>
                    <a:pt x="237" y="229"/>
                  </a:lnTo>
                  <a:lnTo>
                    <a:pt x="260" y="228"/>
                  </a:lnTo>
                  <a:lnTo>
                    <a:pt x="283" y="221"/>
                  </a:lnTo>
                  <a:lnTo>
                    <a:pt x="302" y="210"/>
                  </a:lnTo>
                  <a:lnTo>
                    <a:pt x="319" y="190"/>
                  </a:lnTo>
                  <a:lnTo>
                    <a:pt x="341" y="148"/>
                  </a:lnTo>
                  <a:lnTo>
                    <a:pt x="355" y="106"/>
                  </a:lnTo>
                  <a:lnTo>
                    <a:pt x="364" y="70"/>
                  </a:lnTo>
                  <a:lnTo>
                    <a:pt x="373" y="38"/>
                  </a:lnTo>
                  <a:lnTo>
                    <a:pt x="386" y="15"/>
                  </a:lnTo>
                  <a:lnTo>
                    <a:pt x="408" y="1"/>
                  </a:lnTo>
                  <a:lnTo>
                    <a:pt x="443" y="0"/>
                  </a:lnTo>
                  <a:lnTo>
                    <a:pt x="497" y="15"/>
                  </a:lnTo>
                  <a:lnTo>
                    <a:pt x="529" y="25"/>
                  </a:lnTo>
                  <a:lnTo>
                    <a:pt x="556" y="32"/>
                  </a:lnTo>
                  <a:lnTo>
                    <a:pt x="577" y="37"/>
                  </a:lnTo>
                  <a:lnTo>
                    <a:pt x="594" y="38"/>
                  </a:lnTo>
                  <a:lnTo>
                    <a:pt x="607" y="39"/>
                  </a:lnTo>
                  <a:lnTo>
                    <a:pt x="616" y="39"/>
                  </a:lnTo>
                  <a:lnTo>
                    <a:pt x="621" y="39"/>
                  </a:lnTo>
                  <a:lnTo>
                    <a:pt x="623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2" name="Freeform 255"/>
            <p:cNvSpPr>
              <a:spLocks/>
            </p:cNvSpPr>
            <p:nvPr/>
          </p:nvSpPr>
          <p:spPr bwMode="auto">
            <a:xfrm>
              <a:off x="4211638" y="4075113"/>
              <a:ext cx="974725" cy="736600"/>
            </a:xfrm>
            <a:custGeom>
              <a:avLst/>
              <a:gdLst>
                <a:gd name="T0" fmla="*/ 2147483647 w 1842"/>
                <a:gd name="T1" fmla="*/ 2147483647 h 1392"/>
                <a:gd name="T2" fmla="*/ 2147483647 w 1842"/>
                <a:gd name="T3" fmla="*/ 2147483647 h 1392"/>
                <a:gd name="T4" fmla="*/ 2147483647 w 1842"/>
                <a:gd name="T5" fmla="*/ 2147483647 h 1392"/>
                <a:gd name="T6" fmla="*/ 2147483647 w 1842"/>
                <a:gd name="T7" fmla="*/ 2147483647 h 1392"/>
                <a:gd name="T8" fmla="*/ 2147483647 w 1842"/>
                <a:gd name="T9" fmla="*/ 2147483647 h 1392"/>
                <a:gd name="T10" fmla="*/ 2147483647 w 1842"/>
                <a:gd name="T11" fmla="*/ 2147483647 h 1392"/>
                <a:gd name="T12" fmla="*/ 2147483647 w 1842"/>
                <a:gd name="T13" fmla="*/ 2147483647 h 1392"/>
                <a:gd name="T14" fmla="*/ 2147483647 w 1842"/>
                <a:gd name="T15" fmla="*/ 2147483647 h 1392"/>
                <a:gd name="T16" fmla="*/ 2147483647 w 1842"/>
                <a:gd name="T17" fmla="*/ 2147483647 h 1392"/>
                <a:gd name="T18" fmla="*/ 2147483647 w 1842"/>
                <a:gd name="T19" fmla="*/ 2147483647 h 1392"/>
                <a:gd name="T20" fmla="*/ 2147483647 w 1842"/>
                <a:gd name="T21" fmla="*/ 2147483647 h 1392"/>
                <a:gd name="T22" fmla="*/ 2147483647 w 1842"/>
                <a:gd name="T23" fmla="*/ 2147483647 h 1392"/>
                <a:gd name="T24" fmla="*/ 2147483647 w 1842"/>
                <a:gd name="T25" fmla="*/ 2147483647 h 1392"/>
                <a:gd name="T26" fmla="*/ 2147483647 w 1842"/>
                <a:gd name="T27" fmla="*/ 2147483647 h 1392"/>
                <a:gd name="T28" fmla="*/ 2147483647 w 1842"/>
                <a:gd name="T29" fmla="*/ 2147483647 h 1392"/>
                <a:gd name="T30" fmla="*/ 2147483647 w 1842"/>
                <a:gd name="T31" fmla="*/ 2147483647 h 1392"/>
                <a:gd name="T32" fmla="*/ 2147483647 w 1842"/>
                <a:gd name="T33" fmla="*/ 2147483647 h 1392"/>
                <a:gd name="T34" fmla="*/ 2147483647 w 1842"/>
                <a:gd name="T35" fmla="*/ 2147483647 h 1392"/>
                <a:gd name="T36" fmla="*/ 2147483647 w 1842"/>
                <a:gd name="T37" fmla="*/ 2147483647 h 1392"/>
                <a:gd name="T38" fmla="*/ 2147483647 w 1842"/>
                <a:gd name="T39" fmla="*/ 2147483647 h 1392"/>
                <a:gd name="T40" fmla="*/ 2147483647 w 1842"/>
                <a:gd name="T41" fmla="*/ 2147483647 h 1392"/>
                <a:gd name="T42" fmla="*/ 2147483647 w 1842"/>
                <a:gd name="T43" fmla="*/ 2147483647 h 1392"/>
                <a:gd name="T44" fmla="*/ 2147483647 w 1842"/>
                <a:gd name="T45" fmla="*/ 2147483647 h 1392"/>
                <a:gd name="T46" fmla="*/ 2147483647 w 1842"/>
                <a:gd name="T47" fmla="*/ 2147483647 h 1392"/>
                <a:gd name="T48" fmla="*/ 2147483647 w 1842"/>
                <a:gd name="T49" fmla="*/ 2147483647 h 1392"/>
                <a:gd name="T50" fmla="*/ 444667760 w 1842"/>
                <a:gd name="T51" fmla="*/ 2147483647 h 1392"/>
                <a:gd name="T52" fmla="*/ 0 w 1842"/>
                <a:gd name="T53" fmla="*/ 2147483647 h 1392"/>
                <a:gd name="T54" fmla="*/ 2147483647 w 1842"/>
                <a:gd name="T55" fmla="*/ 2147483647 h 1392"/>
                <a:gd name="T56" fmla="*/ 2147483647 w 1842"/>
                <a:gd name="T57" fmla="*/ 2147483647 h 1392"/>
                <a:gd name="T58" fmla="*/ 2147483647 w 1842"/>
                <a:gd name="T59" fmla="*/ 2147483647 h 1392"/>
                <a:gd name="T60" fmla="*/ 2147483647 w 1842"/>
                <a:gd name="T61" fmla="*/ 2147483647 h 1392"/>
                <a:gd name="T62" fmla="*/ 2147483647 w 1842"/>
                <a:gd name="T63" fmla="*/ 2147483647 h 1392"/>
                <a:gd name="T64" fmla="*/ 2147483647 w 1842"/>
                <a:gd name="T65" fmla="*/ 2147483647 h 1392"/>
                <a:gd name="T66" fmla="*/ 2147483647 w 1842"/>
                <a:gd name="T67" fmla="*/ 2147483647 h 1392"/>
                <a:gd name="T68" fmla="*/ 2147483647 w 1842"/>
                <a:gd name="T69" fmla="*/ 2147483647 h 1392"/>
                <a:gd name="T70" fmla="*/ 2147483647 w 1842"/>
                <a:gd name="T71" fmla="*/ 2147483647 h 1392"/>
                <a:gd name="T72" fmla="*/ 2147483647 w 1842"/>
                <a:gd name="T73" fmla="*/ 2147483647 h 1392"/>
                <a:gd name="T74" fmla="*/ 2147483647 w 1842"/>
                <a:gd name="T75" fmla="*/ 2147483647 h 1392"/>
                <a:gd name="T76" fmla="*/ 2147483647 w 1842"/>
                <a:gd name="T77" fmla="*/ 2147483647 h 1392"/>
                <a:gd name="T78" fmla="*/ 2147483647 w 1842"/>
                <a:gd name="T79" fmla="*/ 2147483647 h 1392"/>
                <a:gd name="T80" fmla="*/ 2147483647 w 1842"/>
                <a:gd name="T81" fmla="*/ 2147483647 h 1392"/>
                <a:gd name="T82" fmla="*/ 2147483647 w 1842"/>
                <a:gd name="T83" fmla="*/ 2147483647 h 1392"/>
                <a:gd name="T84" fmla="*/ 2147483647 w 1842"/>
                <a:gd name="T85" fmla="*/ 2147483647 h 1392"/>
                <a:gd name="T86" fmla="*/ 2147483647 w 1842"/>
                <a:gd name="T87" fmla="*/ 2147483647 h 1392"/>
                <a:gd name="T88" fmla="*/ 2147483647 w 1842"/>
                <a:gd name="T89" fmla="*/ 2147483647 h 1392"/>
                <a:gd name="T90" fmla="*/ 2147483647 w 1842"/>
                <a:gd name="T91" fmla="*/ 2147483647 h 1392"/>
                <a:gd name="T92" fmla="*/ 2147483647 w 1842"/>
                <a:gd name="T93" fmla="*/ 2147483647 h 1392"/>
                <a:gd name="T94" fmla="*/ 2147483647 w 1842"/>
                <a:gd name="T95" fmla="*/ 2147483647 h 1392"/>
                <a:gd name="T96" fmla="*/ 2147483647 w 1842"/>
                <a:gd name="T97" fmla="*/ 2147483647 h 1392"/>
                <a:gd name="T98" fmla="*/ 2147483647 w 1842"/>
                <a:gd name="T99" fmla="*/ 2147483647 h 1392"/>
                <a:gd name="T100" fmla="*/ 2147483647 w 1842"/>
                <a:gd name="T101" fmla="*/ 2147483647 h 1392"/>
                <a:gd name="T102" fmla="*/ 2147483647 w 1842"/>
                <a:gd name="T103" fmla="*/ 2147483647 h 1392"/>
                <a:gd name="T104" fmla="*/ 2147483647 w 1842"/>
                <a:gd name="T105" fmla="*/ 2147483647 h 1392"/>
                <a:gd name="T106" fmla="*/ 2147483647 w 1842"/>
                <a:gd name="T107" fmla="*/ 2147483647 h 1392"/>
                <a:gd name="T108" fmla="*/ 2147483647 w 1842"/>
                <a:gd name="T109" fmla="*/ 2147483647 h 1392"/>
                <a:gd name="T110" fmla="*/ 2147483647 w 1842"/>
                <a:gd name="T111" fmla="*/ 2147483647 h 1392"/>
                <a:gd name="T112" fmla="*/ 2147483647 w 1842"/>
                <a:gd name="T113" fmla="*/ 2147483647 h 1392"/>
                <a:gd name="T114" fmla="*/ 2147483647 w 1842"/>
                <a:gd name="T115" fmla="*/ 2147483647 h 1392"/>
                <a:gd name="T116" fmla="*/ 2147483647 w 1842"/>
                <a:gd name="T117" fmla="*/ 2147483647 h 1392"/>
                <a:gd name="T118" fmla="*/ 2147483647 w 1842"/>
                <a:gd name="T119" fmla="*/ 2147483647 h 13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42"/>
                <a:gd name="T181" fmla="*/ 0 h 1392"/>
                <a:gd name="T182" fmla="*/ 1842 w 1842"/>
                <a:gd name="T183" fmla="*/ 1392 h 13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42" h="1392">
                  <a:moveTo>
                    <a:pt x="1603" y="0"/>
                  </a:moveTo>
                  <a:lnTo>
                    <a:pt x="1600" y="7"/>
                  </a:lnTo>
                  <a:lnTo>
                    <a:pt x="1595" y="31"/>
                  </a:lnTo>
                  <a:lnTo>
                    <a:pt x="1586" y="68"/>
                  </a:lnTo>
                  <a:lnTo>
                    <a:pt x="1575" y="117"/>
                  </a:lnTo>
                  <a:lnTo>
                    <a:pt x="1565" y="176"/>
                  </a:lnTo>
                  <a:lnTo>
                    <a:pt x="1554" y="244"/>
                  </a:lnTo>
                  <a:lnTo>
                    <a:pt x="1545" y="320"/>
                  </a:lnTo>
                  <a:lnTo>
                    <a:pt x="1540" y="401"/>
                  </a:lnTo>
                  <a:lnTo>
                    <a:pt x="1537" y="486"/>
                  </a:lnTo>
                  <a:lnTo>
                    <a:pt x="1540" y="573"/>
                  </a:lnTo>
                  <a:lnTo>
                    <a:pt x="1549" y="662"/>
                  </a:lnTo>
                  <a:lnTo>
                    <a:pt x="1565" y="748"/>
                  </a:lnTo>
                  <a:lnTo>
                    <a:pt x="1588" y="833"/>
                  </a:lnTo>
                  <a:lnTo>
                    <a:pt x="1621" y="913"/>
                  </a:lnTo>
                  <a:lnTo>
                    <a:pt x="1664" y="987"/>
                  </a:lnTo>
                  <a:lnTo>
                    <a:pt x="1719" y="1055"/>
                  </a:lnTo>
                  <a:lnTo>
                    <a:pt x="1748" y="1087"/>
                  </a:lnTo>
                  <a:lnTo>
                    <a:pt x="1771" y="1116"/>
                  </a:lnTo>
                  <a:lnTo>
                    <a:pt x="1792" y="1144"/>
                  </a:lnTo>
                  <a:lnTo>
                    <a:pt x="1809" y="1171"/>
                  </a:lnTo>
                  <a:lnTo>
                    <a:pt x="1822" y="1195"/>
                  </a:lnTo>
                  <a:lnTo>
                    <a:pt x="1832" y="1219"/>
                  </a:lnTo>
                  <a:lnTo>
                    <a:pt x="1838" y="1240"/>
                  </a:lnTo>
                  <a:lnTo>
                    <a:pt x="1842" y="1261"/>
                  </a:lnTo>
                  <a:lnTo>
                    <a:pt x="1842" y="1266"/>
                  </a:lnTo>
                  <a:lnTo>
                    <a:pt x="1842" y="1271"/>
                  </a:lnTo>
                  <a:lnTo>
                    <a:pt x="1842" y="1278"/>
                  </a:lnTo>
                  <a:lnTo>
                    <a:pt x="1842" y="1283"/>
                  </a:lnTo>
                  <a:lnTo>
                    <a:pt x="1836" y="1309"/>
                  </a:lnTo>
                  <a:lnTo>
                    <a:pt x="1822" y="1332"/>
                  </a:lnTo>
                  <a:lnTo>
                    <a:pt x="1804" y="1350"/>
                  </a:lnTo>
                  <a:lnTo>
                    <a:pt x="1781" y="1366"/>
                  </a:lnTo>
                  <a:lnTo>
                    <a:pt x="1753" y="1377"/>
                  </a:lnTo>
                  <a:lnTo>
                    <a:pt x="1720" y="1385"/>
                  </a:lnTo>
                  <a:lnTo>
                    <a:pt x="1686" y="1390"/>
                  </a:lnTo>
                  <a:lnTo>
                    <a:pt x="1648" y="1392"/>
                  </a:lnTo>
                  <a:lnTo>
                    <a:pt x="1634" y="1392"/>
                  </a:lnTo>
                  <a:lnTo>
                    <a:pt x="1618" y="1390"/>
                  </a:lnTo>
                  <a:lnTo>
                    <a:pt x="1604" y="1389"/>
                  </a:lnTo>
                  <a:lnTo>
                    <a:pt x="1588" y="1386"/>
                  </a:lnTo>
                  <a:lnTo>
                    <a:pt x="1573" y="1385"/>
                  </a:lnTo>
                  <a:lnTo>
                    <a:pt x="1557" y="1383"/>
                  </a:lnTo>
                  <a:lnTo>
                    <a:pt x="1541" y="1379"/>
                  </a:lnTo>
                  <a:lnTo>
                    <a:pt x="1527" y="1375"/>
                  </a:lnTo>
                  <a:lnTo>
                    <a:pt x="1511" y="1371"/>
                  </a:lnTo>
                  <a:lnTo>
                    <a:pt x="1495" y="1367"/>
                  </a:lnTo>
                  <a:lnTo>
                    <a:pt x="1480" y="1362"/>
                  </a:lnTo>
                  <a:lnTo>
                    <a:pt x="1465" y="1356"/>
                  </a:lnTo>
                  <a:lnTo>
                    <a:pt x="1451" y="1350"/>
                  </a:lnTo>
                  <a:lnTo>
                    <a:pt x="1437" y="1345"/>
                  </a:lnTo>
                  <a:lnTo>
                    <a:pt x="1422" y="1337"/>
                  </a:lnTo>
                  <a:lnTo>
                    <a:pt x="1408" y="1330"/>
                  </a:lnTo>
                  <a:lnTo>
                    <a:pt x="1365" y="1307"/>
                  </a:lnTo>
                  <a:lnTo>
                    <a:pt x="1323" y="1286"/>
                  </a:lnTo>
                  <a:lnTo>
                    <a:pt x="1281" y="1266"/>
                  </a:lnTo>
                  <a:lnTo>
                    <a:pt x="1240" y="1249"/>
                  </a:lnTo>
                  <a:lnTo>
                    <a:pt x="1200" y="1235"/>
                  </a:lnTo>
                  <a:lnTo>
                    <a:pt x="1159" y="1223"/>
                  </a:lnTo>
                  <a:lnTo>
                    <a:pt x="1119" y="1214"/>
                  </a:lnTo>
                  <a:lnTo>
                    <a:pt x="1077" y="1207"/>
                  </a:lnTo>
                  <a:lnTo>
                    <a:pt x="1034" y="1206"/>
                  </a:lnTo>
                  <a:lnTo>
                    <a:pt x="989" y="1207"/>
                  </a:lnTo>
                  <a:lnTo>
                    <a:pt x="943" y="1212"/>
                  </a:lnTo>
                  <a:lnTo>
                    <a:pt x="895" y="1223"/>
                  </a:lnTo>
                  <a:lnTo>
                    <a:pt x="844" y="1237"/>
                  </a:lnTo>
                  <a:lnTo>
                    <a:pt x="790" y="1256"/>
                  </a:lnTo>
                  <a:lnTo>
                    <a:pt x="733" y="1280"/>
                  </a:lnTo>
                  <a:lnTo>
                    <a:pt x="672" y="1309"/>
                  </a:lnTo>
                  <a:lnTo>
                    <a:pt x="653" y="1320"/>
                  </a:lnTo>
                  <a:lnTo>
                    <a:pt x="633" y="1328"/>
                  </a:lnTo>
                  <a:lnTo>
                    <a:pt x="615" y="1335"/>
                  </a:lnTo>
                  <a:lnTo>
                    <a:pt x="598" y="1341"/>
                  </a:lnTo>
                  <a:lnTo>
                    <a:pt x="581" y="1345"/>
                  </a:lnTo>
                  <a:lnTo>
                    <a:pt x="565" y="1349"/>
                  </a:lnTo>
                  <a:lnTo>
                    <a:pt x="551" y="1351"/>
                  </a:lnTo>
                  <a:lnTo>
                    <a:pt x="536" y="1352"/>
                  </a:lnTo>
                  <a:lnTo>
                    <a:pt x="531" y="1352"/>
                  </a:lnTo>
                  <a:lnTo>
                    <a:pt x="525" y="1352"/>
                  </a:lnTo>
                  <a:lnTo>
                    <a:pt x="519" y="1352"/>
                  </a:lnTo>
                  <a:lnTo>
                    <a:pt x="514" y="1351"/>
                  </a:lnTo>
                  <a:lnTo>
                    <a:pt x="484" y="1346"/>
                  </a:lnTo>
                  <a:lnTo>
                    <a:pt x="457" y="1337"/>
                  </a:lnTo>
                  <a:lnTo>
                    <a:pt x="433" y="1322"/>
                  </a:lnTo>
                  <a:lnTo>
                    <a:pt x="411" y="1304"/>
                  </a:lnTo>
                  <a:lnTo>
                    <a:pt x="391" y="1283"/>
                  </a:lnTo>
                  <a:lnTo>
                    <a:pt x="372" y="1261"/>
                  </a:lnTo>
                  <a:lnTo>
                    <a:pt x="353" y="1237"/>
                  </a:lnTo>
                  <a:lnTo>
                    <a:pt x="335" y="1212"/>
                  </a:lnTo>
                  <a:lnTo>
                    <a:pt x="317" y="1188"/>
                  </a:lnTo>
                  <a:lnTo>
                    <a:pt x="298" y="1165"/>
                  </a:lnTo>
                  <a:lnTo>
                    <a:pt x="277" y="1143"/>
                  </a:lnTo>
                  <a:lnTo>
                    <a:pt x="255" y="1123"/>
                  </a:lnTo>
                  <a:lnTo>
                    <a:pt x="230" y="1108"/>
                  </a:lnTo>
                  <a:lnTo>
                    <a:pt x="203" y="1095"/>
                  </a:lnTo>
                  <a:lnTo>
                    <a:pt x="173" y="1088"/>
                  </a:lnTo>
                  <a:lnTo>
                    <a:pt x="139" y="1086"/>
                  </a:lnTo>
                  <a:lnTo>
                    <a:pt x="107" y="1084"/>
                  </a:lnTo>
                  <a:lnTo>
                    <a:pt x="80" y="1080"/>
                  </a:lnTo>
                  <a:lnTo>
                    <a:pt x="56" y="1075"/>
                  </a:lnTo>
                  <a:lnTo>
                    <a:pt x="37" y="1066"/>
                  </a:lnTo>
                  <a:lnTo>
                    <a:pt x="21" y="1055"/>
                  </a:lnTo>
                  <a:lnTo>
                    <a:pt x="9" y="1044"/>
                  </a:lnTo>
                  <a:lnTo>
                    <a:pt x="3" y="1029"/>
                  </a:lnTo>
                  <a:lnTo>
                    <a:pt x="0" y="1015"/>
                  </a:lnTo>
                  <a:lnTo>
                    <a:pt x="0" y="1011"/>
                  </a:lnTo>
                  <a:lnTo>
                    <a:pt x="0" y="1007"/>
                  </a:lnTo>
                  <a:lnTo>
                    <a:pt x="0" y="1004"/>
                  </a:lnTo>
                  <a:lnTo>
                    <a:pt x="1" y="1000"/>
                  </a:lnTo>
                  <a:lnTo>
                    <a:pt x="5" y="987"/>
                  </a:lnTo>
                  <a:lnTo>
                    <a:pt x="13" y="974"/>
                  </a:lnTo>
                  <a:lnTo>
                    <a:pt x="24" y="961"/>
                  </a:lnTo>
                  <a:lnTo>
                    <a:pt x="38" y="948"/>
                  </a:lnTo>
                  <a:lnTo>
                    <a:pt x="55" y="935"/>
                  </a:lnTo>
                  <a:lnTo>
                    <a:pt x="75" y="922"/>
                  </a:lnTo>
                  <a:lnTo>
                    <a:pt x="98" y="910"/>
                  </a:lnTo>
                  <a:lnTo>
                    <a:pt x="126" y="898"/>
                  </a:lnTo>
                  <a:lnTo>
                    <a:pt x="156" y="887"/>
                  </a:lnTo>
                  <a:lnTo>
                    <a:pt x="190" y="877"/>
                  </a:lnTo>
                  <a:lnTo>
                    <a:pt x="228" y="868"/>
                  </a:lnTo>
                  <a:lnTo>
                    <a:pt x="270" y="860"/>
                  </a:lnTo>
                  <a:lnTo>
                    <a:pt x="314" y="854"/>
                  </a:lnTo>
                  <a:lnTo>
                    <a:pt x="362" y="850"/>
                  </a:lnTo>
                  <a:lnTo>
                    <a:pt x="415" y="846"/>
                  </a:lnTo>
                  <a:lnTo>
                    <a:pt x="471" y="845"/>
                  </a:lnTo>
                  <a:lnTo>
                    <a:pt x="467" y="845"/>
                  </a:lnTo>
                  <a:lnTo>
                    <a:pt x="457" y="846"/>
                  </a:lnTo>
                  <a:lnTo>
                    <a:pt x="440" y="849"/>
                  </a:lnTo>
                  <a:lnTo>
                    <a:pt x="417" y="853"/>
                  </a:lnTo>
                  <a:lnTo>
                    <a:pt x="391" y="857"/>
                  </a:lnTo>
                  <a:lnTo>
                    <a:pt x="362" y="862"/>
                  </a:lnTo>
                  <a:lnTo>
                    <a:pt x="331" y="868"/>
                  </a:lnTo>
                  <a:lnTo>
                    <a:pt x="298" y="876"/>
                  </a:lnTo>
                  <a:lnTo>
                    <a:pt x="264" y="885"/>
                  </a:lnTo>
                  <a:lnTo>
                    <a:pt x="232" y="895"/>
                  </a:lnTo>
                  <a:lnTo>
                    <a:pt x="200" y="905"/>
                  </a:lnTo>
                  <a:lnTo>
                    <a:pt x="171" y="917"/>
                  </a:lnTo>
                  <a:lnTo>
                    <a:pt x="145" y="930"/>
                  </a:lnTo>
                  <a:lnTo>
                    <a:pt x="123" y="944"/>
                  </a:lnTo>
                  <a:lnTo>
                    <a:pt x="106" y="960"/>
                  </a:lnTo>
                  <a:lnTo>
                    <a:pt x="96" y="976"/>
                  </a:lnTo>
                  <a:lnTo>
                    <a:pt x="93" y="982"/>
                  </a:lnTo>
                  <a:lnTo>
                    <a:pt x="92" y="987"/>
                  </a:lnTo>
                  <a:lnTo>
                    <a:pt x="92" y="993"/>
                  </a:lnTo>
                  <a:lnTo>
                    <a:pt x="92" y="997"/>
                  </a:lnTo>
                  <a:lnTo>
                    <a:pt x="96" y="1004"/>
                  </a:lnTo>
                  <a:lnTo>
                    <a:pt x="105" y="1011"/>
                  </a:lnTo>
                  <a:lnTo>
                    <a:pt x="118" y="1015"/>
                  </a:lnTo>
                  <a:lnTo>
                    <a:pt x="133" y="1019"/>
                  </a:lnTo>
                  <a:lnTo>
                    <a:pt x="152" y="1020"/>
                  </a:lnTo>
                  <a:lnTo>
                    <a:pt x="173" y="1023"/>
                  </a:lnTo>
                  <a:lnTo>
                    <a:pt x="195" y="1024"/>
                  </a:lnTo>
                  <a:lnTo>
                    <a:pt x="218" y="1027"/>
                  </a:lnTo>
                  <a:lnTo>
                    <a:pt x="242" y="1031"/>
                  </a:lnTo>
                  <a:lnTo>
                    <a:pt x="267" y="1036"/>
                  </a:lnTo>
                  <a:lnTo>
                    <a:pt x="290" y="1044"/>
                  </a:lnTo>
                  <a:lnTo>
                    <a:pt x="313" y="1053"/>
                  </a:lnTo>
                  <a:lnTo>
                    <a:pt x="334" y="1066"/>
                  </a:lnTo>
                  <a:lnTo>
                    <a:pt x="352" y="1083"/>
                  </a:lnTo>
                  <a:lnTo>
                    <a:pt x="368" y="1104"/>
                  </a:lnTo>
                  <a:lnTo>
                    <a:pt x="381" y="1129"/>
                  </a:lnTo>
                  <a:lnTo>
                    <a:pt x="394" y="1156"/>
                  </a:lnTo>
                  <a:lnTo>
                    <a:pt x="408" y="1180"/>
                  </a:lnTo>
                  <a:lnTo>
                    <a:pt x="425" y="1199"/>
                  </a:lnTo>
                  <a:lnTo>
                    <a:pt x="444" y="1216"/>
                  </a:lnTo>
                  <a:lnTo>
                    <a:pt x="464" y="1228"/>
                  </a:lnTo>
                  <a:lnTo>
                    <a:pt x="487" y="1237"/>
                  </a:lnTo>
                  <a:lnTo>
                    <a:pt x="510" y="1243"/>
                  </a:lnTo>
                  <a:lnTo>
                    <a:pt x="535" y="1245"/>
                  </a:lnTo>
                  <a:lnTo>
                    <a:pt x="549" y="1245"/>
                  </a:lnTo>
                  <a:lnTo>
                    <a:pt x="564" y="1245"/>
                  </a:lnTo>
                  <a:lnTo>
                    <a:pt x="578" y="1243"/>
                  </a:lnTo>
                  <a:lnTo>
                    <a:pt x="593" y="1241"/>
                  </a:lnTo>
                  <a:lnTo>
                    <a:pt x="608" y="1239"/>
                  </a:lnTo>
                  <a:lnTo>
                    <a:pt x="624" y="1235"/>
                  </a:lnTo>
                  <a:lnTo>
                    <a:pt x="640" y="1231"/>
                  </a:lnTo>
                  <a:lnTo>
                    <a:pt x="657" y="1226"/>
                  </a:lnTo>
                  <a:lnTo>
                    <a:pt x="672" y="1220"/>
                  </a:lnTo>
                  <a:lnTo>
                    <a:pt x="689" y="1215"/>
                  </a:lnTo>
                  <a:lnTo>
                    <a:pt x="706" y="1209"/>
                  </a:lnTo>
                  <a:lnTo>
                    <a:pt x="723" y="1202"/>
                  </a:lnTo>
                  <a:lnTo>
                    <a:pt x="741" y="1194"/>
                  </a:lnTo>
                  <a:lnTo>
                    <a:pt x="759" y="1186"/>
                  </a:lnTo>
                  <a:lnTo>
                    <a:pt x="776" y="1178"/>
                  </a:lnTo>
                  <a:lnTo>
                    <a:pt x="794" y="1169"/>
                  </a:lnTo>
                  <a:lnTo>
                    <a:pt x="837" y="1150"/>
                  </a:lnTo>
                  <a:lnTo>
                    <a:pt x="880" y="1135"/>
                  </a:lnTo>
                  <a:lnTo>
                    <a:pt x="922" y="1123"/>
                  </a:lnTo>
                  <a:lnTo>
                    <a:pt x="963" y="1116"/>
                  </a:lnTo>
                  <a:lnTo>
                    <a:pt x="1005" y="1110"/>
                  </a:lnTo>
                  <a:lnTo>
                    <a:pt x="1044" y="1109"/>
                  </a:lnTo>
                  <a:lnTo>
                    <a:pt x="1083" y="1112"/>
                  </a:lnTo>
                  <a:lnTo>
                    <a:pt x="1123" y="1116"/>
                  </a:lnTo>
                  <a:lnTo>
                    <a:pt x="1159" y="1122"/>
                  </a:lnTo>
                  <a:lnTo>
                    <a:pt x="1196" y="1133"/>
                  </a:lnTo>
                  <a:lnTo>
                    <a:pt x="1231" y="1143"/>
                  </a:lnTo>
                  <a:lnTo>
                    <a:pt x="1266" y="1157"/>
                  </a:lnTo>
                  <a:lnTo>
                    <a:pt x="1299" y="1172"/>
                  </a:lnTo>
                  <a:lnTo>
                    <a:pt x="1332" y="1189"/>
                  </a:lnTo>
                  <a:lnTo>
                    <a:pt x="1362" y="1207"/>
                  </a:lnTo>
                  <a:lnTo>
                    <a:pt x="1392" y="1227"/>
                  </a:lnTo>
                  <a:lnTo>
                    <a:pt x="1417" y="1243"/>
                  </a:lnTo>
                  <a:lnTo>
                    <a:pt x="1443" y="1257"/>
                  </a:lnTo>
                  <a:lnTo>
                    <a:pt x="1469" y="1270"/>
                  </a:lnTo>
                  <a:lnTo>
                    <a:pt x="1495" y="1279"/>
                  </a:lnTo>
                  <a:lnTo>
                    <a:pt x="1522" y="1288"/>
                  </a:lnTo>
                  <a:lnTo>
                    <a:pt x="1546" y="1295"/>
                  </a:lnTo>
                  <a:lnTo>
                    <a:pt x="1573" y="1299"/>
                  </a:lnTo>
                  <a:lnTo>
                    <a:pt x="1596" y="1301"/>
                  </a:lnTo>
                  <a:lnTo>
                    <a:pt x="1618" y="1301"/>
                  </a:lnTo>
                  <a:lnTo>
                    <a:pt x="1639" y="1300"/>
                  </a:lnTo>
                  <a:lnTo>
                    <a:pt x="1659" y="1297"/>
                  </a:lnTo>
                  <a:lnTo>
                    <a:pt x="1676" y="1291"/>
                  </a:lnTo>
                  <a:lnTo>
                    <a:pt x="1692" y="1284"/>
                  </a:lnTo>
                  <a:lnTo>
                    <a:pt x="1703" y="1275"/>
                  </a:lnTo>
                  <a:lnTo>
                    <a:pt x="1713" y="1263"/>
                  </a:lnTo>
                  <a:lnTo>
                    <a:pt x="1719" y="1250"/>
                  </a:lnTo>
                  <a:lnTo>
                    <a:pt x="1722" y="1240"/>
                  </a:lnTo>
                  <a:lnTo>
                    <a:pt x="1722" y="1229"/>
                  </a:lnTo>
                  <a:lnTo>
                    <a:pt x="1720" y="1218"/>
                  </a:lnTo>
                  <a:lnTo>
                    <a:pt x="1718" y="1205"/>
                  </a:lnTo>
                  <a:lnTo>
                    <a:pt x="1713" y="1192"/>
                  </a:lnTo>
                  <a:lnTo>
                    <a:pt x="1706" y="1177"/>
                  </a:lnTo>
                  <a:lnTo>
                    <a:pt x="1697" y="1161"/>
                  </a:lnTo>
                  <a:lnTo>
                    <a:pt x="1686" y="1146"/>
                  </a:lnTo>
                  <a:lnTo>
                    <a:pt x="1682" y="1140"/>
                  </a:lnTo>
                  <a:lnTo>
                    <a:pt x="1669" y="1127"/>
                  </a:lnTo>
                  <a:lnTo>
                    <a:pt x="1650" y="1104"/>
                  </a:lnTo>
                  <a:lnTo>
                    <a:pt x="1628" y="1071"/>
                  </a:lnTo>
                  <a:lnTo>
                    <a:pt x="1600" y="1029"/>
                  </a:lnTo>
                  <a:lnTo>
                    <a:pt x="1573" y="978"/>
                  </a:lnTo>
                  <a:lnTo>
                    <a:pt x="1546" y="919"/>
                  </a:lnTo>
                  <a:lnTo>
                    <a:pt x="1522" y="850"/>
                  </a:lnTo>
                  <a:lnTo>
                    <a:pt x="1499" y="773"/>
                  </a:lnTo>
                  <a:lnTo>
                    <a:pt x="1485" y="688"/>
                  </a:lnTo>
                  <a:lnTo>
                    <a:pt x="1476" y="594"/>
                  </a:lnTo>
                  <a:lnTo>
                    <a:pt x="1477" y="492"/>
                  </a:lnTo>
                  <a:lnTo>
                    <a:pt x="1488" y="380"/>
                  </a:lnTo>
                  <a:lnTo>
                    <a:pt x="1511" y="261"/>
                  </a:lnTo>
                  <a:lnTo>
                    <a:pt x="1549" y="134"/>
                  </a:lnTo>
                  <a:lnTo>
                    <a:pt x="1603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3" name="Freeform 256"/>
            <p:cNvSpPr>
              <a:spLocks/>
            </p:cNvSpPr>
            <p:nvPr/>
          </p:nvSpPr>
          <p:spPr bwMode="auto">
            <a:xfrm>
              <a:off x="4429125" y="4298950"/>
              <a:ext cx="301625" cy="293688"/>
            </a:xfrm>
            <a:custGeom>
              <a:avLst/>
              <a:gdLst>
                <a:gd name="T0" fmla="*/ 2147483647 w 568"/>
                <a:gd name="T1" fmla="*/ 0 h 555"/>
                <a:gd name="T2" fmla="*/ 2147483647 w 568"/>
                <a:gd name="T3" fmla="*/ 740928196 h 555"/>
                <a:gd name="T4" fmla="*/ 2147483647 w 568"/>
                <a:gd name="T5" fmla="*/ 2147483647 h 555"/>
                <a:gd name="T6" fmla="*/ 2147483647 w 568"/>
                <a:gd name="T7" fmla="*/ 2147483647 h 555"/>
                <a:gd name="T8" fmla="*/ 2147483647 w 568"/>
                <a:gd name="T9" fmla="*/ 2147483647 h 555"/>
                <a:gd name="T10" fmla="*/ 2147483647 w 568"/>
                <a:gd name="T11" fmla="*/ 2147483647 h 555"/>
                <a:gd name="T12" fmla="*/ 2147483647 w 568"/>
                <a:gd name="T13" fmla="*/ 2147483647 h 555"/>
                <a:gd name="T14" fmla="*/ 2147483647 w 568"/>
                <a:gd name="T15" fmla="*/ 2147483647 h 555"/>
                <a:gd name="T16" fmla="*/ 2147483647 w 568"/>
                <a:gd name="T17" fmla="*/ 2147483647 h 555"/>
                <a:gd name="T18" fmla="*/ 2147483647 w 568"/>
                <a:gd name="T19" fmla="*/ 2147483647 h 555"/>
                <a:gd name="T20" fmla="*/ 2147483647 w 568"/>
                <a:gd name="T21" fmla="*/ 2147483647 h 555"/>
                <a:gd name="T22" fmla="*/ 2147483647 w 568"/>
                <a:gd name="T23" fmla="*/ 2147483647 h 555"/>
                <a:gd name="T24" fmla="*/ 2147483647 w 568"/>
                <a:gd name="T25" fmla="*/ 2147483647 h 555"/>
                <a:gd name="T26" fmla="*/ 2147483647 w 568"/>
                <a:gd name="T27" fmla="*/ 2147483647 h 555"/>
                <a:gd name="T28" fmla="*/ 2147483647 w 568"/>
                <a:gd name="T29" fmla="*/ 2147483647 h 555"/>
                <a:gd name="T30" fmla="*/ 2147483647 w 568"/>
                <a:gd name="T31" fmla="*/ 2147483647 h 555"/>
                <a:gd name="T32" fmla="*/ 0 w 568"/>
                <a:gd name="T33" fmla="*/ 2147483647 h 555"/>
                <a:gd name="T34" fmla="*/ 598952914 w 568"/>
                <a:gd name="T35" fmla="*/ 2147483647 h 555"/>
                <a:gd name="T36" fmla="*/ 2147483647 w 568"/>
                <a:gd name="T37" fmla="*/ 2147483647 h 555"/>
                <a:gd name="T38" fmla="*/ 2147483647 w 568"/>
                <a:gd name="T39" fmla="*/ 2147483647 h 555"/>
                <a:gd name="T40" fmla="*/ 2147483647 w 568"/>
                <a:gd name="T41" fmla="*/ 2147483647 h 555"/>
                <a:gd name="T42" fmla="*/ 2147483647 w 568"/>
                <a:gd name="T43" fmla="*/ 2147483647 h 555"/>
                <a:gd name="T44" fmla="*/ 2147483647 w 568"/>
                <a:gd name="T45" fmla="*/ 2147483647 h 555"/>
                <a:gd name="T46" fmla="*/ 2147483647 w 568"/>
                <a:gd name="T47" fmla="*/ 2147483647 h 555"/>
                <a:gd name="T48" fmla="*/ 2147483647 w 568"/>
                <a:gd name="T49" fmla="*/ 2147483647 h 555"/>
                <a:gd name="T50" fmla="*/ 2147483647 w 568"/>
                <a:gd name="T51" fmla="*/ 2147483647 h 555"/>
                <a:gd name="T52" fmla="*/ 2147483647 w 568"/>
                <a:gd name="T53" fmla="*/ 2147483647 h 555"/>
                <a:gd name="T54" fmla="*/ 2147483647 w 568"/>
                <a:gd name="T55" fmla="*/ 2147483647 h 555"/>
                <a:gd name="T56" fmla="*/ 2147483647 w 568"/>
                <a:gd name="T57" fmla="*/ 2147483647 h 555"/>
                <a:gd name="T58" fmla="*/ 2147483647 w 568"/>
                <a:gd name="T59" fmla="*/ 2147483647 h 555"/>
                <a:gd name="T60" fmla="*/ 2147483647 w 568"/>
                <a:gd name="T61" fmla="*/ 2147483647 h 555"/>
                <a:gd name="T62" fmla="*/ 2147483647 w 568"/>
                <a:gd name="T63" fmla="*/ 2147483647 h 555"/>
                <a:gd name="T64" fmla="*/ 2147483647 w 568"/>
                <a:gd name="T65" fmla="*/ 2147483647 h 555"/>
                <a:gd name="T66" fmla="*/ 2147483647 w 568"/>
                <a:gd name="T67" fmla="*/ 0 h 5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68"/>
                <a:gd name="T103" fmla="*/ 0 h 555"/>
                <a:gd name="T104" fmla="*/ 568 w 568"/>
                <a:gd name="T105" fmla="*/ 555 h 5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68" h="555">
                  <a:moveTo>
                    <a:pt x="568" y="0"/>
                  </a:moveTo>
                  <a:lnTo>
                    <a:pt x="567" y="5"/>
                  </a:lnTo>
                  <a:lnTo>
                    <a:pt x="563" y="20"/>
                  </a:lnTo>
                  <a:lnTo>
                    <a:pt x="555" y="42"/>
                  </a:lnTo>
                  <a:lnTo>
                    <a:pt x="543" y="71"/>
                  </a:lnTo>
                  <a:lnTo>
                    <a:pt x="527" y="106"/>
                  </a:lnTo>
                  <a:lnTo>
                    <a:pt x="508" y="147"/>
                  </a:lnTo>
                  <a:lnTo>
                    <a:pt x="483" y="190"/>
                  </a:lnTo>
                  <a:lnTo>
                    <a:pt x="453" y="236"/>
                  </a:lnTo>
                  <a:lnTo>
                    <a:pt x="419" y="283"/>
                  </a:lnTo>
                  <a:lnTo>
                    <a:pt x="378" y="330"/>
                  </a:lnTo>
                  <a:lnTo>
                    <a:pt x="332" y="377"/>
                  </a:lnTo>
                  <a:lnTo>
                    <a:pt x="279" y="421"/>
                  </a:lnTo>
                  <a:lnTo>
                    <a:pt x="220" y="462"/>
                  </a:lnTo>
                  <a:lnTo>
                    <a:pt x="154" y="499"/>
                  </a:lnTo>
                  <a:lnTo>
                    <a:pt x="81" y="530"/>
                  </a:lnTo>
                  <a:lnTo>
                    <a:pt x="0" y="555"/>
                  </a:lnTo>
                  <a:lnTo>
                    <a:pt x="4" y="554"/>
                  </a:lnTo>
                  <a:lnTo>
                    <a:pt x="17" y="548"/>
                  </a:lnTo>
                  <a:lnTo>
                    <a:pt x="37" y="541"/>
                  </a:lnTo>
                  <a:lnTo>
                    <a:pt x="62" y="529"/>
                  </a:lnTo>
                  <a:lnTo>
                    <a:pt x="93" y="512"/>
                  </a:lnTo>
                  <a:lnTo>
                    <a:pt x="127" y="492"/>
                  </a:lnTo>
                  <a:lnTo>
                    <a:pt x="165" y="469"/>
                  </a:lnTo>
                  <a:lnTo>
                    <a:pt x="204" y="440"/>
                  </a:lnTo>
                  <a:lnTo>
                    <a:pt x="243" y="406"/>
                  </a:lnTo>
                  <a:lnTo>
                    <a:pt x="283" y="368"/>
                  </a:lnTo>
                  <a:lnTo>
                    <a:pt x="322" y="325"/>
                  </a:lnTo>
                  <a:lnTo>
                    <a:pt x="357" y="276"/>
                  </a:lnTo>
                  <a:lnTo>
                    <a:pt x="390" y="221"/>
                  </a:lnTo>
                  <a:lnTo>
                    <a:pt x="419" y="161"/>
                  </a:lnTo>
                  <a:lnTo>
                    <a:pt x="442" y="96"/>
                  </a:lnTo>
                  <a:lnTo>
                    <a:pt x="458" y="24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4" name="Freeform 257"/>
            <p:cNvSpPr>
              <a:spLocks/>
            </p:cNvSpPr>
            <p:nvPr/>
          </p:nvSpPr>
          <p:spPr bwMode="auto">
            <a:xfrm>
              <a:off x="4681538" y="4184650"/>
              <a:ext cx="185737" cy="431800"/>
            </a:xfrm>
            <a:custGeom>
              <a:avLst/>
              <a:gdLst>
                <a:gd name="T0" fmla="*/ 2147483647 w 351"/>
                <a:gd name="T1" fmla="*/ 2147483647 h 815"/>
                <a:gd name="T2" fmla="*/ 2147483647 w 351"/>
                <a:gd name="T3" fmla="*/ 2147483647 h 815"/>
                <a:gd name="T4" fmla="*/ 2147483647 w 351"/>
                <a:gd name="T5" fmla="*/ 2147483647 h 815"/>
                <a:gd name="T6" fmla="*/ 2147483647 w 351"/>
                <a:gd name="T7" fmla="*/ 2147483647 h 815"/>
                <a:gd name="T8" fmla="*/ 2147483647 w 351"/>
                <a:gd name="T9" fmla="*/ 2147483647 h 815"/>
                <a:gd name="T10" fmla="*/ 2147483647 w 351"/>
                <a:gd name="T11" fmla="*/ 2147483647 h 815"/>
                <a:gd name="T12" fmla="*/ 2147483647 w 351"/>
                <a:gd name="T13" fmla="*/ 2147483647 h 815"/>
                <a:gd name="T14" fmla="*/ 2147483647 w 351"/>
                <a:gd name="T15" fmla="*/ 2147483647 h 815"/>
                <a:gd name="T16" fmla="*/ 2147483647 w 351"/>
                <a:gd name="T17" fmla="*/ 2147483647 h 815"/>
                <a:gd name="T18" fmla="*/ 2147483647 w 351"/>
                <a:gd name="T19" fmla="*/ 2147483647 h 815"/>
                <a:gd name="T20" fmla="*/ 2147483647 w 351"/>
                <a:gd name="T21" fmla="*/ 2147483647 h 815"/>
                <a:gd name="T22" fmla="*/ 2147483647 w 351"/>
                <a:gd name="T23" fmla="*/ 2147483647 h 815"/>
                <a:gd name="T24" fmla="*/ 2147483647 w 351"/>
                <a:gd name="T25" fmla="*/ 2147483647 h 815"/>
                <a:gd name="T26" fmla="*/ 2147483647 w 351"/>
                <a:gd name="T27" fmla="*/ 2147483647 h 815"/>
                <a:gd name="T28" fmla="*/ 2147483647 w 351"/>
                <a:gd name="T29" fmla="*/ 2147483647 h 815"/>
                <a:gd name="T30" fmla="*/ 2147483647 w 351"/>
                <a:gd name="T31" fmla="*/ 2147483647 h 815"/>
                <a:gd name="T32" fmla="*/ 0 w 351"/>
                <a:gd name="T33" fmla="*/ 2147483647 h 815"/>
                <a:gd name="T34" fmla="*/ 444385011 w 351"/>
                <a:gd name="T35" fmla="*/ 2147483647 h 815"/>
                <a:gd name="T36" fmla="*/ 1778099899 w 351"/>
                <a:gd name="T37" fmla="*/ 2147483647 h 815"/>
                <a:gd name="T38" fmla="*/ 2147483647 w 351"/>
                <a:gd name="T39" fmla="*/ 2147483647 h 815"/>
                <a:gd name="T40" fmla="*/ 2147483647 w 351"/>
                <a:gd name="T41" fmla="*/ 2147483647 h 815"/>
                <a:gd name="T42" fmla="*/ 2147483647 w 351"/>
                <a:gd name="T43" fmla="*/ 2147483647 h 815"/>
                <a:gd name="T44" fmla="*/ 2147483647 w 351"/>
                <a:gd name="T45" fmla="*/ 2147483647 h 815"/>
                <a:gd name="T46" fmla="*/ 2147483647 w 351"/>
                <a:gd name="T47" fmla="*/ 2147483647 h 815"/>
                <a:gd name="T48" fmla="*/ 2147483647 w 351"/>
                <a:gd name="T49" fmla="*/ 2147483647 h 815"/>
                <a:gd name="T50" fmla="*/ 2147483647 w 351"/>
                <a:gd name="T51" fmla="*/ 2147483647 h 815"/>
                <a:gd name="T52" fmla="*/ 2147483647 w 351"/>
                <a:gd name="T53" fmla="*/ 2147483647 h 815"/>
                <a:gd name="T54" fmla="*/ 2147483647 w 351"/>
                <a:gd name="T55" fmla="*/ 2147483647 h 815"/>
                <a:gd name="T56" fmla="*/ 2147483647 w 351"/>
                <a:gd name="T57" fmla="*/ 2147483647 h 815"/>
                <a:gd name="T58" fmla="*/ 2147483647 w 351"/>
                <a:gd name="T59" fmla="*/ 2147483647 h 815"/>
                <a:gd name="T60" fmla="*/ 2147483647 w 351"/>
                <a:gd name="T61" fmla="*/ 2147483647 h 815"/>
                <a:gd name="T62" fmla="*/ 2147483647 w 351"/>
                <a:gd name="T63" fmla="*/ 2147483647 h 815"/>
                <a:gd name="T64" fmla="*/ 2147483647 w 351"/>
                <a:gd name="T65" fmla="*/ 0 h 815"/>
                <a:gd name="T66" fmla="*/ 2147483647 w 351"/>
                <a:gd name="T67" fmla="*/ 2147483647 h 81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51"/>
                <a:gd name="T103" fmla="*/ 0 h 815"/>
                <a:gd name="T104" fmla="*/ 351 w 351"/>
                <a:gd name="T105" fmla="*/ 815 h 81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51" h="815">
                  <a:moveTo>
                    <a:pt x="351" y="108"/>
                  </a:moveTo>
                  <a:lnTo>
                    <a:pt x="351" y="115"/>
                  </a:lnTo>
                  <a:lnTo>
                    <a:pt x="348" y="132"/>
                  </a:lnTo>
                  <a:lnTo>
                    <a:pt x="344" y="159"/>
                  </a:lnTo>
                  <a:lnTo>
                    <a:pt x="339" y="195"/>
                  </a:lnTo>
                  <a:lnTo>
                    <a:pt x="331" y="238"/>
                  </a:lnTo>
                  <a:lnTo>
                    <a:pt x="321" y="287"/>
                  </a:lnTo>
                  <a:lnTo>
                    <a:pt x="307" y="341"/>
                  </a:lnTo>
                  <a:lnTo>
                    <a:pt x="290" y="397"/>
                  </a:lnTo>
                  <a:lnTo>
                    <a:pt x="270" y="456"/>
                  </a:lnTo>
                  <a:lnTo>
                    <a:pt x="246" y="516"/>
                  </a:lnTo>
                  <a:lnTo>
                    <a:pt x="217" y="575"/>
                  </a:lnTo>
                  <a:lnTo>
                    <a:pt x="185" y="633"/>
                  </a:lnTo>
                  <a:lnTo>
                    <a:pt x="147" y="687"/>
                  </a:lnTo>
                  <a:lnTo>
                    <a:pt x="103" y="735"/>
                  </a:lnTo>
                  <a:lnTo>
                    <a:pt x="55" y="779"/>
                  </a:lnTo>
                  <a:lnTo>
                    <a:pt x="0" y="815"/>
                  </a:lnTo>
                  <a:lnTo>
                    <a:pt x="3" y="812"/>
                  </a:lnTo>
                  <a:lnTo>
                    <a:pt x="12" y="804"/>
                  </a:lnTo>
                  <a:lnTo>
                    <a:pt x="25" y="792"/>
                  </a:lnTo>
                  <a:lnTo>
                    <a:pt x="42" y="773"/>
                  </a:lnTo>
                  <a:lnTo>
                    <a:pt x="62" y="749"/>
                  </a:lnTo>
                  <a:lnTo>
                    <a:pt x="84" y="718"/>
                  </a:lnTo>
                  <a:lnTo>
                    <a:pt x="109" y="680"/>
                  </a:lnTo>
                  <a:lnTo>
                    <a:pt x="133" y="637"/>
                  </a:lnTo>
                  <a:lnTo>
                    <a:pt x="160" y="584"/>
                  </a:lnTo>
                  <a:lnTo>
                    <a:pt x="185" y="526"/>
                  </a:lnTo>
                  <a:lnTo>
                    <a:pt x="208" y="459"/>
                  </a:lnTo>
                  <a:lnTo>
                    <a:pt x="229" y="384"/>
                  </a:lnTo>
                  <a:lnTo>
                    <a:pt x="247" y="302"/>
                  </a:lnTo>
                  <a:lnTo>
                    <a:pt x="263" y="210"/>
                  </a:lnTo>
                  <a:lnTo>
                    <a:pt x="273" y="109"/>
                  </a:lnTo>
                  <a:lnTo>
                    <a:pt x="280" y="0"/>
                  </a:lnTo>
                  <a:lnTo>
                    <a:pt x="351" y="10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5" name="Freeform 258"/>
            <p:cNvSpPr>
              <a:spLocks/>
            </p:cNvSpPr>
            <p:nvPr/>
          </p:nvSpPr>
          <p:spPr bwMode="auto">
            <a:xfrm>
              <a:off x="4919663" y="4419600"/>
              <a:ext cx="82550" cy="282575"/>
            </a:xfrm>
            <a:custGeom>
              <a:avLst/>
              <a:gdLst>
                <a:gd name="T0" fmla="*/ 2147483647 w 157"/>
                <a:gd name="T1" fmla="*/ 2147483647 h 534"/>
                <a:gd name="T2" fmla="*/ 2147483647 w 157"/>
                <a:gd name="T3" fmla="*/ 2147483647 h 534"/>
                <a:gd name="T4" fmla="*/ 2147483647 w 157"/>
                <a:gd name="T5" fmla="*/ 2147483647 h 534"/>
                <a:gd name="T6" fmla="*/ 2147483647 w 157"/>
                <a:gd name="T7" fmla="*/ 2147483647 h 534"/>
                <a:gd name="T8" fmla="*/ 2147483647 w 157"/>
                <a:gd name="T9" fmla="*/ 2147483647 h 534"/>
                <a:gd name="T10" fmla="*/ 2147483647 w 157"/>
                <a:gd name="T11" fmla="*/ 2147483647 h 534"/>
                <a:gd name="T12" fmla="*/ 2147483647 w 157"/>
                <a:gd name="T13" fmla="*/ 2147483647 h 534"/>
                <a:gd name="T14" fmla="*/ 2147483647 w 157"/>
                <a:gd name="T15" fmla="*/ 2147483647 h 534"/>
                <a:gd name="T16" fmla="*/ 2147483647 w 157"/>
                <a:gd name="T17" fmla="*/ 2147483647 h 534"/>
                <a:gd name="T18" fmla="*/ 2147483647 w 157"/>
                <a:gd name="T19" fmla="*/ 2147483647 h 534"/>
                <a:gd name="T20" fmla="*/ 2147483647 w 157"/>
                <a:gd name="T21" fmla="*/ 2147483647 h 534"/>
                <a:gd name="T22" fmla="*/ 2147483647 w 157"/>
                <a:gd name="T23" fmla="*/ 2147483647 h 534"/>
                <a:gd name="T24" fmla="*/ 2147483647 w 157"/>
                <a:gd name="T25" fmla="*/ 2147483647 h 534"/>
                <a:gd name="T26" fmla="*/ 2147483647 w 157"/>
                <a:gd name="T27" fmla="*/ 2147483647 h 534"/>
                <a:gd name="T28" fmla="*/ 1889614510 w 157"/>
                <a:gd name="T29" fmla="*/ 2147483647 h 534"/>
                <a:gd name="T30" fmla="*/ 0 w 157"/>
                <a:gd name="T31" fmla="*/ 2147483647 h 534"/>
                <a:gd name="T32" fmla="*/ 435980163 w 157"/>
                <a:gd name="T33" fmla="*/ 0 h 534"/>
                <a:gd name="T34" fmla="*/ 2147483647 w 157"/>
                <a:gd name="T35" fmla="*/ 2147483647 h 5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7"/>
                <a:gd name="T55" fmla="*/ 0 h 534"/>
                <a:gd name="T56" fmla="*/ 157 w 157"/>
                <a:gd name="T57" fmla="*/ 534 h 5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7" h="534">
                  <a:moveTo>
                    <a:pt x="67" y="81"/>
                  </a:moveTo>
                  <a:lnTo>
                    <a:pt x="66" y="93"/>
                  </a:lnTo>
                  <a:lnTo>
                    <a:pt x="62" y="127"/>
                  </a:lnTo>
                  <a:lnTo>
                    <a:pt x="59" y="178"/>
                  </a:lnTo>
                  <a:lnTo>
                    <a:pt x="59" y="241"/>
                  </a:lnTo>
                  <a:lnTo>
                    <a:pt x="67" y="313"/>
                  </a:lnTo>
                  <a:lnTo>
                    <a:pt x="84" y="388"/>
                  </a:lnTo>
                  <a:lnTo>
                    <a:pt x="113" y="463"/>
                  </a:lnTo>
                  <a:lnTo>
                    <a:pt x="157" y="534"/>
                  </a:lnTo>
                  <a:lnTo>
                    <a:pt x="149" y="530"/>
                  </a:lnTo>
                  <a:lnTo>
                    <a:pt x="128" y="514"/>
                  </a:lnTo>
                  <a:lnTo>
                    <a:pt x="100" y="485"/>
                  </a:lnTo>
                  <a:lnTo>
                    <a:pt x="68" y="437"/>
                  </a:lnTo>
                  <a:lnTo>
                    <a:pt x="37" y="369"/>
                  </a:lnTo>
                  <a:lnTo>
                    <a:pt x="13" y="276"/>
                  </a:lnTo>
                  <a:lnTo>
                    <a:pt x="0" y="153"/>
                  </a:lnTo>
                  <a:lnTo>
                    <a:pt x="3" y="0"/>
                  </a:lnTo>
                  <a:lnTo>
                    <a:pt x="67" y="8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upp 233"/>
          <p:cNvGrpSpPr>
            <a:grpSpLocks/>
          </p:cNvGrpSpPr>
          <p:nvPr/>
        </p:nvGrpSpPr>
        <p:grpSpPr bwMode="auto">
          <a:xfrm>
            <a:off x="468313" y="188913"/>
            <a:ext cx="6407150" cy="6192837"/>
            <a:chOff x="539750" y="4581128"/>
            <a:chExt cx="1384300" cy="1384697"/>
          </a:xfrm>
        </p:grpSpPr>
        <p:sp>
          <p:nvSpPr>
            <p:cNvPr id="9221" name="AutoShape 159"/>
            <p:cNvSpPr>
              <a:spLocks noChangeAspect="1" noChangeArrowheads="1" noTextEdit="1"/>
            </p:cNvSpPr>
            <p:nvPr/>
          </p:nvSpPr>
          <p:spPr bwMode="auto">
            <a:xfrm>
              <a:off x="539750" y="4581525"/>
              <a:ext cx="1384300" cy="138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222" name="Freeform 162"/>
            <p:cNvSpPr>
              <a:spLocks/>
            </p:cNvSpPr>
            <p:nvPr/>
          </p:nvSpPr>
          <p:spPr bwMode="auto">
            <a:xfrm>
              <a:off x="755576" y="4581128"/>
              <a:ext cx="1035050" cy="1347788"/>
            </a:xfrm>
            <a:custGeom>
              <a:avLst/>
              <a:gdLst>
                <a:gd name="T0" fmla="*/ 2147483647 w 1955"/>
                <a:gd name="T1" fmla="*/ 2147483647 h 2547"/>
                <a:gd name="T2" fmla="*/ 2147483647 w 1955"/>
                <a:gd name="T3" fmla="*/ 2147483647 h 2547"/>
                <a:gd name="T4" fmla="*/ 2147483647 w 1955"/>
                <a:gd name="T5" fmla="*/ 2147483647 h 2547"/>
                <a:gd name="T6" fmla="*/ 2147483647 w 1955"/>
                <a:gd name="T7" fmla="*/ 2147483647 h 2547"/>
                <a:gd name="T8" fmla="*/ 2147483647 w 1955"/>
                <a:gd name="T9" fmla="*/ 2147483647 h 2547"/>
                <a:gd name="T10" fmla="*/ 2147483647 w 1955"/>
                <a:gd name="T11" fmla="*/ 2147483647 h 2547"/>
                <a:gd name="T12" fmla="*/ 2147483647 w 1955"/>
                <a:gd name="T13" fmla="*/ 2147483647 h 2547"/>
                <a:gd name="T14" fmla="*/ 2147483647 w 1955"/>
                <a:gd name="T15" fmla="*/ 2147483647 h 2547"/>
                <a:gd name="T16" fmla="*/ 2147483647 w 1955"/>
                <a:gd name="T17" fmla="*/ 2147483647 h 2547"/>
                <a:gd name="T18" fmla="*/ 2147483647 w 1955"/>
                <a:gd name="T19" fmla="*/ 2147483647 h 2547"/>
                <a:gd name="T20" fmla="*/ 2147483647 w 1955"/>
                <a:gd name="T21" fmla="*/ 2147483647 h 2547"/>
                <a:gd name="T22" fmla="*/ 2147483647 w 1955"/>
                <a:gd name="T23" fmla="*/ 2147483647 h 2547"/>
                <a:gd name="T24" fmla="*/ 2147483647 w 1955"/>
                <a:gd name="T25" fmla="*/ 2147483647 h 2547"/>
                <a:gd name="T26" fmla="*/ 2147483647 w 1955"/>
                <a:gd name="T27" fmla="*/ 2147483647 h 2547"/>
                <a:gd name="T28" fmla="*/ 2147483647 w 1955"/>
                <a:gd name="T29" fmla="*/ 2147483647 h 2547"/>
                <a:gd name="T30" fmla="*/ 2147483647 w 1955"/>
                <a:gd name="T31" fmla="*/ 2147483647 h 2547"/>
                <a:gd name="T32" fmla="*/ 2147483647 w 1955"/>
                <a:gd name="T33" fmla="*/ 2147483647 h 2547"/>
                <a:gd name="T34" fmla="*/ 2147483647 w 1955"/>
                <a:gd name="T35" fmla="*/ 2147483647 h 2547"/>
                <a:gd name="T36" fmla="*/ 2147483647 w 1955"/>
                <a:gd name="T37" fmla="*/ 2147483647 h 2547"/>
                <a:gd name="T38" fmla="*/ 2147483647 w 1955"/>
                <a:gd name="T39" fmla="*/ 2147483647 h 2547"/>
                <a:gd name="T40" fmla="*/ 2147483647 w 1955"/>
                <a:gd name="T41" fmla="*/ 2147483647 h 2547"/>
                <a:gd name="T42" fmla="*/ 2147483647 w 1955"/>
                <a:gd name="T43" fmla="*/ 2147483647 h 2547"/>
                <a:gd name="T44" fmla="*/ 2147483647 w 1955"/>
                <a:gd name="T45" fmla="*/ 2147483647 h 2547"/>
                <a:gd name="T46" fmla="*/ 2147483647 w 1955"/>
                <a:gd name="T47" fmla="*/ 2147483647 h 2547"/>
                <a:gd name="T48" fmla="*/ 2147483647 w 1955"/>
                <a:gd name="T49" fmla="*/ 0 h 2547"/>
                <a:gd name="T50" fmla="*/ 2147483647 w 1955"/>
                <a:gd name="T51" fmla="*/ 2147483647 h 2547"/>
                <a:gd name="T52" fmla="*/ 2147483647 w 1955"/>
                <a:gd name="T53" fmla="*/ 2147483647 h 2547"/>
                <a:gd name="T54" fmla="*/ 2147483647 w 1955"/>
                <a:gd name="T55" fmla="*/ 2147483647 h 2547"/>
                <a:gd name="T56" fmla="*/ 2147483647 w 1955"/>
                <a:gd name="T57" fmla="*/ 2147483647 h 2547"/>
                <a:gd name="T58" fmla="*/ 2147483647 w 1955"/>
                <a:gd name="T59" fmla="*/ 2147483647 h 2547"/>
                <a:gd name="T60" fmla="*/ 2147483647 w 1955"/>
                <a:gd name="T61" fmla="*/ 2147483647 h 2547"/>
                <a:gd name="T62" fmla="*/ 2147483647 w 1955"/>
                <a:gd name="T63" fmla="*/ 2147483647 h 2547"/>
                <a:gd name="T64" fmla="*/ 2147483647 w 1955"/>
                <a:gd name="T65" fmla="*/ 2147483647 h 2547"/>
                <a:gd name="T66" fmla="*/ 2147483647 w 1955"/>
                <a:gd name="T67" fmla="*/ 2147483647 h 2547"/>
                <a:gd name="T68" fmla="*/ 2147483647 w 1955"/>
                <a:gd name="T69" fmla="*/ 2147483647 h 2547"/>
                <a:gd name="T70" fmla="*/ 2147483647 w 1955"/>
                <a:gd name="T71" fmla="*/ 2147483647 h 2547"/>
                <a:gd name="T72" fmla="*/ 2147483647 w 1955"/>
                <a:gd name="T73" fmla="*/ 2147483647 h 2547"/>
                <a:gd name="T74" fmla="*/ 2147483647 w 1955"/>
                <a:gd name="T75" fmla="*/ 2147483647 h 2547"/>
                <a:gd name="T76" fmla="*/ 2147483647 w 1955"/>
                <a:gd name="T77" fmla="*/ 2147483647 h 2547"/>
                <a:gd name="T78" fmla="*/ 2147483647 w 1955"/>
                <a:gd name="T79" fmla="*/ 2147483647 h 2547"/>
                <a:gd name="T80" fmla="*/ 2147483647 w 1955"/>
                <a:gd name="T81" fmla="*/ 2147483647 h 2547"/>
                <a:gd name="T82" fmla="*/ 2147483647 w 1955"/>
                <a:gd name="T83" fmla="*/ 2147483647 h 2547"/>
                <a:gd name="T84" fmla="*/ 2147483647 w 1955"/>
                <a:gd name="T85" fmla="*/ 2147483647 h 2547"/>
                <a:gd name="T86" fmla="*/ 2147483647 w 1955"/>
                <a:gd name="T87" fmla="*/ 2147483647 h 2547"/>
                <a:gd name="T88" fmla="*/ 0 w 1955"/>
                <a:gd name="T89" fmla="*/ 2147483647 h 2547"/>
                <a:gd name="T90" fmla="*/ 2147483647 w 1955"/>
                <a:gd name="T91" fmla="*/ 2147483647 h 2547"/>
                <a:gd name="T92" fmla="*/ 2147483647 w 1955"/>
                <a:gd name="T93" fmla="*/ 2147483647 h 2547"/>
                <a:gd name="T94" fmla="*/ 2147483647 w 1955"/>
                <a:gd name="T95" fmla="*/ 2147483647 h 2547"/>
                <a:gd name="T96" fmla="*/ 2147483647 w 1955"/>
                <a:gd name="T97" fmla="*/ 2147483647 h 2547"/>
                <a:gd name="T98" fmla="*/ 2147483647 w 1955"/>
                <a:gd name="T99" fmla="*/ 2147483647 h 2547"/>
                <a:gd name="T100" fmla="*/ 2147483647 w 1955"/>
                <a:gd name="T101" fmla="*/ 2147483647 h 2547"/>
                <a:gd name="T102" fmla="*/ 2147483647 w 1955"/>
                <a:gd name="T103" fmla="*/ 2147483647 h 2547"/>
                <a:gd name="T104" fmla="*/ 2147483647 w 1955"/>
                <a:gd name="T105" fmla="*/ 2147483647 h 2547"/>
                <a:gd name="T106" fmla="*/ 2147483647 w 1955"/>
                <a:gd name="T107" fmla="*/ 2147483647 h 2547"/>
                <a:gd name="T108" fmla="*/ 2147483647 w 1955"/>
                <a:gd name="T109" fmla="*/ 2147483647 h 2547"/>
                <a:gd name="T110" fmla="*/ 2147483647 w 1955"/>
                <a:gd name="T111" fmla="*/ 2147483647 h 2547"/>
                <a:gd name="T112" fmla="*/ 2147483647 w 1955"/>
                <a:gd name="T113" fmla="*/ 2147483647 h 2547"/>
                <a:gd name="T114" fmla="*/ 2147483647 w 1955"/>
                <a:gd name="T115" fmla="*/ 2147483647 h 2547"/>
                <a:gd name="T116" fmla="*/ 2147483647 w 1955"/>
                <a:gd name="T117" fmla="*/ 2147483647 h 25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955"/>
                <a:gd name="T178" fmla="*/ 0 h 2547"/>
                <a:gd name="T179" fmla="*/ 1955 w 1955"/>
                <a:gd name="T180" fmla="*/ 2547 h 25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955" h="2547">
                  <a:moveTo>
                    <a:pt x="1836" y="1011"/>
                  </a:moveTo>
                  <a:lnTo>
                    <a:pt x="1858" y="985"/>
                  </a:lnTo>
                  <a:lnTo>
                    <a:pt x="1880" y="957"/>
                  </a:lnTo>
                  <a:lnTo>
                    <a:pt x="1902" y="927"/>
                  </a:lnTo>
                  <a:lnTo>
                    <a:pt x="1922" y="895"/>
                  </a:lnTo>
                  <a:lnTo>
                    <a:pt x="1938" y="862"/>
                  </a:lnTo>
                  <a:lnTo>
                    <a:pt x="1949" y="828"/>
                  </a:lnTo>
                  <a:lnTo>
                    <a:pt x="1955" y="793"/>
                  </a:lnTo>
                  <a:lnTo>
                    <a:pt x="1952" y="757"/>
                  </a:lnTo>
                  <a:lnTo>
                    <a:pt x="1948" y="743"/>
                  </a:lnTo>
                  <a:lnTo>
                    <a:pt x="1943" y="726"/>
                  </a:lnTo>
                  <a:lnTo>
                    <a:pt x="1936" y="710"/>
                  </a:lnTo>
                  <a:lnTo>
                    <a:pt x="1930" y="694"/>
                  </a:lnTo>
                  <a:lnTo>
                    <a:pt x="1921" y="680"/>
                  </a:lnTo>
                  <a:lnTo>
                    <a:pt x="1911" y="668"/>
                  </a:lnTo>
                  <a:lnTo>
                    <a:pt x="1902" y="659"/>
                  </a:lnTo>
                  <a:lnTo>
                    <a:pt x="1892" y="653"/>
                  </a:lnTo>
                  <a:lnTo>
                    <a:pt x="1874" y="649"/>
                  </a:lnTo>
                  <a:lnTo>
                    <a:pt x="1854" y="646"/>
                  </a:lnTo>
                  <a:lnTo>
                    <a:pt x="1834" y="645"/>
                  </a:lnTo>
                  <a:lnTo>
                    <a:pt x="1812" y="646"/>
                  </a:lnTo>
                  <a:lnTo>
                    <a:pt x="1789" y="649"/>
                  </a:lnTo>
                  <a:lnTo>
                    <a:pt x="1762" y="655"/>
                  </a:lnTo>
                  <a:lnTo>
                    <a:pt x="1734" y="666"/>
                  </a:lnTo>
                  <a:lnTo>
                    <a:pt x="1703" y="681"/>
                  </a:lnTo>
                  <a:lnTo>
                    <a:pt x="1689" y="691"/>
                  </a:lnTo>
                  <a:lnTo>
                    <a:pt x="1675" y="700"/>
                  </a:lnTo>
                  <a:lnTo>
                    <a:pt x="1660" y="710"/>
                  </a:lnTo>
                  <a:lnTo>
                    <a:pt x="1646" y="721"/>
                  </a:lnTo>
                  <a:lnTo>
                    <a:pt x="1632" y="731"/>
                  </a:lnTo>
                  <a:lnTo>
                    <a:pt x="1617" y="743"/>
                  </a:lnTo>
                  <a:lnTo>
                    <a:pt x="1603" y="753"/>
                  </a:lnTo>
                  <a:lnTo>
                    <a:pt x="1588" y="765"/>
                  </a:lnTo>
                  <a:lnTo>
                    <a:pt x="1574" y="776"/>
                  </a:lnTo>
                  <a:lnTo>
                    <a:pt x="1560" y="785"/>
                  </a:lnTo>
                  <a:lnTo>
                    <a:pt x="1544" y="794"/>
                  </a:lnTo>
                  <a:lnTo>
                    <a:pt x="1530" y="803"/>
                  </a:lnTo>
                  <a:lnTo>
                    <a:pt x="1515" y="810"/>
                  </a:lnTo>
                  <a:lnTo>
                    <a:pt x="1499" y="816"/>
                  </a:lnTo>
                  <a:lnTo>
                    <a:pt x="1484" y="820"/>
                  </a:lnTo>
                  <a:lnTo>
                    <a:pt x="1468" y="823"/>
                  </a:lnTo>
                  <a:lnTo>
                    <a:pt x="1450" y="824"/>
                  </a:lnTo>
                  <a:lnTo>
                    <a:pt x="1430" y="825"/>
                  </a:lnTo>
                  <a:lnTo>
                    <a:pt x="1412" y="827"/>
                  </a:lnTo>
                  <a:lnTo>
                    <a:pt x="1394" y="825"/>
                  </a:lnTo>
                  <a:lnTo>
                    <a:pt x="1376" y="824"/>
                  </a:lnTo>
                  <a:lnTo>
                    <a:pt x="1362" y="819"/>
                  </a:lnTo>
                  <a:lnTo>
                    <a:pt x="1352" y="808"/>
                  </a:lnTo>
                  <a:lnTo>
                    <a:pt x="1345" y="794"/>
                  </a:lnTo>
                  <a:lnTo>
                    <a:pt x="1335" y="744"/>
                  </a:lnTo>
                  <a:lnTo>
                    <a:pt x="1331" y="696"/>
                  </a:lnTo>
                  <a:lnTo>
                    <a:pt x="1331" y="646"/>
                  </a:lnTo>
                  <a:lnTo>
                    <a:pt x="1336" y="596"/>
                  </a:lnTo>
                  <a:lnTo>
                    <a:pt x="1344" y="569"/>
                  </a:lnTo>
                  <a:lnTo>
                    <a:pt x="1350" y="544"/>
                  </a:lnTo>
                  <a:lnTo>
                    <a:pt x="1357" y="521"/>
                  </a:lnTo>
                  <a:lnTo>
                    <a:pt x="1363" y="497"/>
                  </a:lnTo>
                  <a:lnTo>
                    <a:pt x="1369" y="475"/>
                  </a:lnTo>
                  <a:lnTo>
                    <a:pt x="1375" y="450"/>
                  </a:lnTo>
                  <a:lnTo>
                    <a:pt x="1379" y="425"/>
                  </a:lnTo>
                  <a:lnTo>
                    <a:pt x="1383" y="399"/>
                  </a:lnTo>
                  <a:lnTo>
                    <a:pt x="1392" y="334"/>
                  </a:lnTo>
                  <a:lnTo>
                    <a:pt x="1392" y="267"/>
                  </a:lnTo>
                  <a:lnTo>
                    <a:pt x="1382" y="200"/>
                  </a:lnTo>
                  <a:lnTo>
                    <a:pt x="1365" y="135"/>
                  </a:lnTo>
                  <a:lnTo>
                    <a:pt x="1354" y="117"/>
                  </a:lnTo>
                  <a:lnTo>
                    <a:pt x="1340" y="97"/>
                  </a:lnTo>
                  <a:lnTo>
                    <a:pt x="1323" y="77"/>
                  </a:lnTo>
                  <a:lnTo>
                    <a:pt x="1302" y="58"/>
                  </a:lnTo>
                  <a:lnTo>
                    <a:pt x="1280" y="41"/>
                  </a:lnTo>
                  <a:lnTo>
                    <a:pt x="1256" y="26"/>
                  </a:lnTo>
                  <a:lnTo>
                    <a:pt x="1234" y="16"/>
                  </a:lnTo>
                  <a:lnTo>
                    <a:pt x="1212" y="9"/>
                  </a:lnTo>
                  <a:lnTo>
                    <a:pt x="1165" y="3"/>
                  </a:lnTo>
                  <a:lnTo>
                    <a:pt x="1121" y="0"/>
                  </a:lnTo>
                  <a:lnTo>
                    <a:pt x="1078" y="3"/>
                  </a:lnTo>
                  <a:lnTo>
                    <a:pt x="1038" y="9"/>
                  </a:lnTo>
                  <a:lnTo>
                    <a:pt x="1000" y="20"/>
                  </a:lnTo>
                  <a:lnTo>
                    <a:pt x="963" y="33"/>
                  </a:lnTo>
                  <a:lnTo>
                    <a:pt x="928" y="51"/>
                  </a:lnTo>
                  <a:lnTo>
                    <a:pt x="894" y="71"/>
                  </a:lnTo>
                  <a:lnTo>
                    <a:pt x="861" y="94"/>
                  </a:lnTo>
                  <a:lnTo>
                    <a:pt x="830" y="121"/>
                  </a:lnTo>
                  <a:lnTo>
                    <a:pt x="800" y="149"/>
                  </a:lnTo>
                  <a:lnTo>
                    <a:pt x="770" y="181"/>
                  </a:lnTo>
                  <a:lnTo>
                    <a:pt x="741" y="213"/>
                  </a:lnTo>
                  <a:lnTo>
                    <a:pt x="713" y="249"/>
                  </a:lnTo>
                  <a:lnTo>
                    <a:pt x="686" y="285"/>
                  </a:lnTo>
                  <a:lnTo>
                    <a:pt x="660" y="323"/>
                  </a:lnTo>
                  <a:lnTo>
                    <a:pt x="619" y="398"/>
                  </a:lnTo>
                  <a:lnTo>
                    <a:pt x="589" y="475"/>
                  </a:lnTo>
                  <a:lnTo>
                    <a:pt x="567" y="552"/>
                  </a:lnTo>
                  <a:lnTo>
                    <a:pt x="554" y="632"/>
                  </a:lnTo>
                  <a:lnTo>
                    <a:pt x="546" y="711"/>
                  </a:lnTo>
                  <a:lnTo>
                    <a:pt x="542" y="793"/>
                  </a:lnTo>
                  <a:lnTo>
                    <a:pt x="543" y="874"/>
                  </a:lnTo>
                  <a:lnTo>
                    <a:pt x="546" y="955"/>
                  </a:lnTo>
                  <a:lnTo>
                    <a:pt x="545" y="977"/>
                  </a:lnTo>
                  <a:lnTo>
                    <a:pt x="539" y="1000"/>
                  </a:lnTo>
                  <a:lnTo>
                    <a:pt x="530" y="1021"/>
                  </a:lnTo>
                  <a:lnTo>
                    <a:pt x="517" y="1040"/>
                  </a:lnTo>
                  <a:lnTo>
                    <a:pt x="505" y="1049"/>
                  </a:lnTo>
                  <a:lnTo>
                    <a:pt x="492" y="1053"/>
                  </a:lnTo>
                  <a:lnTo>
                    <a:pt x="478" y="1055"/>
                  </a:lnTo>
                  <a:lnTo>
                    <a:pt x="464" y="1053"/>
                  </a:lnTo>
                  <a:lnTo>
                    <a:pt x="450" y="1047"/>
                  </a:lnTo>
                  <a:lnTo>
                    <a:pt x="439" y="1040"/>
                  </a:lnTo>
                  <a:lnTo>
                    <a:pt x="430" y="1027"/>
                  </a:lnTo>
                  <a:lnTo>
                    <a:pt x="423" y="1011"/>
                  </a:lnTo>
                  <a:lnTo>
                    <a:pt x="420" y="966"/>
                  </a:lnTo>
                  <a:lnTo>
                    <a:pt x="423" y="919"/>
                  </a:lnTo>
                  <a:lnTo>
                    <a:pt x="427" y="872"/>
                  </a:lnTo>
                  <a:lnTo>
                    <a:pt x="431" y="825"/>
                  </a:lnTo>
                  <a:lnTo>
                    <a:pt x="430" y="781"/>
                  </a:lnTo>
                  <a:lnTo>
                    <a:pt x="420" y="740"/>
                  </a:lnTo>
                  <a:lnTo>
                    <a:pt x="401" y="708"/>
                  </a:lnTo>
                  <a:lnTo>
                    <a:pt x="367" y="681"/>
                  </a:lnTo>
                  <a:lnTo>
                    <a:pt x="337" y="668"/>
                  </a:lnTo>
                  <a:lnTo>
                    <a:pt x="307" y="663"/>
                  </a:lnTo>
                  <a:lnTo>
                    <a:pt x="276" y="662"/>
                  </a:lnTo>
                  <a:lnTo>
                    <a:pt x="248" y="667"/>
                  </a:lnTo>
                  <a:lnTo>
                    <a:pt x="219" y="677"/>
                  </a:lnTo>
                  <a:lnTo>
                    <a:pt x="191" y="692"/>
                  </a:lnTo>
                  <a:lnTo>
                    <a:pt x="165" y="709"/>
                  </a:lnTo>
                  <a:lnTo>
                    <a:pt x="140" y="731"/>
                  </a:lnTo>
                  <a:lnTo>
                    <a:pt x="117" y="755"/>
                  </a:lnTo>
                  <a:lnTo>
                    <a:pt x="95" y="782"/>
                  </a:lnTo>
                  <a:lnTo>
                    <a:pt x="75" y="811"/>
                  </a:lnTo>
                  <a:lnTo>
                    <a:pt x="58" y="841"/>
                  </a:lnTo>
                  <a:lnTo>
                    <a:pt x="44" y="871"/>
                  </a:lnTo>
                  <a:lnTo>
                    <a:pt x="32" y="902"/>
                  </a:lnTo>
                  <a:lnTo>
                    <a:pt x="24" y="934"/>
                  </a:lnTo>
                  <a:lnTo>
                    <a:pt x="19" y="964"/>
                  </a:lnTo>
                  <a:lnTo>
                    <a:pt x="7" y="1057"/>
                  </a:lnTo>
                  <a:lnTo>
                    <a:pt x="0" y="1152"/>
                  </a:lnTo>
                  <a:lnTo>
                    <a:pt x="4" y="1247"/>
                  </a:lnTo>
                  <a:lnTo>
                    <a:pt x="19" y="1340"/>
                  </a:lnTo>
                  <a:lnTo>
                    <a:pt x="25" y="1364"/>
                  </a:lnTo>
                  <a:lnTo>
                    <a:pt x="36" y="1402"/>
                  </a:lnTo>
                  <a:lnTo>
                    <a:pt x="49" y="1453"/>
                  </a:lnTo>
                  <a:lnTo>
                    <a:pt x="66" y="1516"/>
                  </a:lnTo>
                  <a:lnTo>
                    <a:pt x="86" y="1587"/>
                  </a:lnTo>
                  <a:lnTo>
                    <a:pt x="108" y="1668"/>
                  </a:lnTo>
                  <a:lnTo>
                    <a:pt x="131" y="1755"/>
                  </a:lnTo>
                  <a:lnTo>
                    <a:pt x="156" y="1845"/>
                  </a:lnTo>
                  <a:lnTo>
                    <a:pt x="182" y="1940"/>
                  </a:lnTo>
                  <a:lnTo>
                    <a:pt x="208" y="2036"/>
                  </a:lnTo>
                  <a:lnTo>
                    <a:pt x="235" y="2131"/>
                  </a:lnTo>
                  <a:lnTo>
                    <a:pt x="261" y="2224"/>
                  </a:lnTo>
                  <a:lnTo>
                    <a:pt x="287" y="2314"/>
                  </a:lnTo>
                  <a:lnTo>
                    <a:pt x="310" y="2399"/>
                  </a:lnTo>
                  <a:lnTo>
                    <a:pt x="334" y="2478"/>
                  </a:lnTo>
                  <a:lnTo>
                    <a:pt x="355" y="2547"/>
                  </a:lnTo>
                  <a:lnTo>
                    <a:pt x="1438" y="2547"/>
                  </a:lnTo>
                  <a:lnTo>
                    <a:pt x="1448" y="2446"/>
                  </a:lnTo>
                  <a:lnTo>
                    <a:pt x="1463" y="2321"/>
                  </a:lnTo>
                  <a:lnTo>
                    <a:pt x="1481" y="2182"/>
                  </a:lnTo>
                  <a:lnTo>
                    <a:pt x="1499" y="2040"/>
                  </a:lnTo>
                  <a:lnTo>
                    <a:pt x="1518" y="1904"/>
                  </a:lnTo>
                  <a:lnTo>
                    <a:pt x="1535" y="1785"/>
                  </a:lnTo>
                  <a:lnTo>
                    <a:pt x="1549" y="1692"/>
                  </a:lnTo>
                  <a:lnTo>
                    <a:pt x="1560" y="1636"/>
                  </a:lnTo>
                  <a:lnTo>
                    <a:pt x="1569" y="1600"/>
                  </a:lnTo>
                  <a:lnTo>
                    <a:pt x="1581" y="1564"/>
                  </a:lnTo>
                  <a:lnTo>
                    <a:pt x="1594" y="1527"/>
                  </a:lnTo>
                  <a:lnTo>
                    <a:pt x="1608" y="1489"/>
                  </a:lnTo>
                  <a:lnTo>
                    <a:pt x="1624" y="1451"/>
                  </a:lnTo>
                  <a:lnTo>
                    <a:pt x="1641" y="1412"/>
                  </a:lnTo>
                  <a:lnTo>
                    <a:pt x="1658" y="1373"/>
                  </a:lnTo>
                  <a:lnTo>
                    <a:pt x="1676" y="1334"/>
                  </a:lnTo>
                  <a:lnTo>
                    <a:pt x="1696" y="1293"/>
                  </a:lnTo>
                  <a:lnTo>
                    <a:pt x="1715" y="1254"/>
                  </a:lnTo>
                  <a:lnTo>
                    <a:pt x="1735" y="1214"/>
                  </a:lnTo>
                  <a:lnTo>
                    <a:pt x="1756" y="1173"/>
                  </a:lnTo>
                  <a:lnTo>
                    <a:pt x="1775" y="1132"/>
                  </a:lnTo>
                  <a:lnTo>
                    <a:pt x="1796" y="1092"/>
                  </a:lnTo>
                  <a:lnTo>
                    <a:pt x="1816" y="1051"/>
                  </a:lnTo>
                  <a:lnTo>
                    <a:pt x="1836" y="1011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223" name="Freeform 163"/>
            <p:cNvSpPr>
              <a:spLocks/>
            </p:cNvSpPr>
            <p:nvPr/>
          </p:nvSpPr>
          <p:spPr bwMode="auto">
            <a:xfrm>
              <a:off x="1355725" y="4735513"/>
              <a:ext cx="57150" cy="77788"/>
            </a:xfrm>
            <a:custGeom>
              <a:avLst/>
              <a:gdLst>
                <a:gd name="T0" fmla="*/ 1926239677 w 108"/>
                <a:gd name="T1" fmla="*/ 1663761549 h 146"/>
                <a:gd name="T2" fmla="*/ 2147483647 w 108"/>
                <a:gd name="T3" fmla="*/ 907532237 h 146"/>
                <a:gd name="T4" fmla="*/ 2147483647 w 108"/>
                <a:gd name="T5" fmla="*/ 302605450 h 146"/>
                <a:gd name="T6" fmla="*/ 2147483647 w 108"/>
                <a:gd name="T7" fmla="*/ 0 h 146"/>
                <a:gd name="T8" fmla="*/ 2147483647 w 108"/>
                <a:gd name="T9" fmla="*/ 0 h 146"/>
                <a:gd name="T10" fmla="*/ 2147483647 w 108"/>
                <a:gd name="T11" fmla="*/ 151302458 h 146"/>
                <a:gd name="T12" fmla="*/ 2147483647 w 108"/>
                <a:gd name="T13" fmla="*/ 453624395 h 146"/>
                <a:gd name="T14" fmla="*/ 2147483647 w 108"/>
                <a:gd name="T15" fmla="*/ 1361156765 h 146"/>
                <a:gd name="T16" fmla="*/ 2147483647 w 108"/>
                <a:gd name="T17" fmla="*/ 2147483647 h 146"/>
                <a:gd name="T18" fmla="*/ 2147483647 w 108"/>
                <a:gd name="T19" fmla="*/ 2147483647 h 146"/>
                <a:gd name="T20" fmla="*/ 2147483647 w 108"/>
                <a:gd name="T21" fmla="*/ 2147483647 h 146"/>
                <a:gd name="T22" fmla="*/ 2147483647 w 108"/>
                <a:gd name="T23" fmla="*/ 2147483647 h 146"/>
                <a:gd name="T24" fmla="*/ 2147483647 w 108"/>
                <a:gd name="T25" fmla="*/ 2147483647 h 146"/>
                <a:gd name="T26" fmla="*/ 2147483647 w 108"/>
                <a:gd name="T27" fmla="*/ 2147483647 h 146"/>
                <a:gd name="T28" fmla="*/ 2147483647 w 108"/>
                <a:gd name="T29" fmla="*/ 2147483647 h 146"/>
                <a:gd name="T30" fmla="*/ 2147483647 w 108"/>
                <a:gd name="T31" fmla="*/ 2147483647 h 146"/>
                <a:gd name="T32" fmla="*/ 2147483647 w 108"/>
                <a:gd name="T33" fmla="*/ 2147483647 h 146"/>
                <a:gd name="T34" fmla="*/ 2147483647 w 108"/>
                <a:gd name="T35" fmla="*/ 2147483647 h 146"/>
                <a:gd name="T36" fmla="*/ 2147483647 w 108"/>
                <a:gd name="T37" fmla="*/ 2147483647 h 146"/>
                <a:gd name="T38" fmla="*/ 2147483647 w 108"/>
                <a:gd name="T39" fmla="*/ 2147483647 h 146"/>
                <a:gd name="T40" fmla="*/ 2147483647 w 108"/>
                <a:gd name="T41" fmla="*/ 2147483647 h 146"/>
                <a:gd name="T42" fmla="*/ 2147483647 w 108"/>
                <a:gd name="T43" fmla="*/ 2147483647 h 146"/>
                <a:gd name="T44" fmla="*/ 2147483647 w 108"/>
                <a:gd name="T45" fmla="*/ 2147483647 h 146"/>
                <a:gd name="T46" fmla="*/ 2147483647 w 108"/>
                <a:gd name="T47" fmla="*/ 2147483647 h 146"/>
                <a:gd name="T48" fmla="*/ 2147483647 w 108"/>
                <a:gd name="T49" fmla="*/ 2147483647 h 146"/>
                <a:gd name="T50" fmla="*/ 2147483647 w 108"/>
                <a:gd name="T51" fmla="*/ 2147483647 h 146"/>
                <a:gd name="T52" fmla="*/ 2147483647 w 108"/>
                <a:gd name="T53" fmla="*/ 2147483647 h 146"/>
                <a:gd name="T54" fmla="*/ 1778110093 w 108"/>
                <a:gd name="T55" fmla="*/ 2147483647 h 146"/>
                <a:gd name="T56" fmla="*/ 740925993 w 108"/>
                <a:gd name="T57" fmla="*/ 2147483647 h 146"/>
                <a:gd name="T58" fmla="*/ 148129120 w 108"/>
                <a:gd name="T59" fmla="*/ 2147483647 h 146"/>
                <a:gd name="T60" fmla="*/ 0 w 108"/>
                <a:gd name="T61" fmla="*/ 2147483647 h 146"/>
                <a:gd name="T62" fmla="*/ 592796939 w 108"/>
                <a:gd name="T63" fmla="*/ 2147483647 h 146"/>
                <a:gd name="T64" fmla="*/ 1926239677 w 108"/>
                <a:gd name="T65" fmla="*/ 1663761549 h 1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8"/>
                <a:gd name="T100" fmla="*/ 0 h 146"/>
                <a:gd name="T101" fmla="*/ 108 w 108"/>
                <a:gd name="T102" fmla="*/ 146 h 14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8" h="146">
                  <a:moveTo>
                    <a:pt x="13" y="11"/>
                  </a:moveTo>
                  <a:lnTo>
                    <a:pt x="18" y="6"/>
                  </a:lnTo>
                  <a:lnTo>
                    <a:pt x="25" y="2"/>
                  </a:lnTo>
                  <a:lnTo>
                    <a:pt x="33" y="0"/>
                  </a:lnTo>
                  <a:lnTo>
                    <a:pt x="42" y="0"/>
                  </a:lnTo>
                  <a:lnTo>
                    <a:pt x="51" y="1"/>
                  </a:lnTo>
                  <a:lnTo>
                    <a:pt x="60" y="3"/>
                  </a:lnTo>
                  <a:lnTo>
                    <a:pt x="68" y="9"/>
                  </a:lnTo>
                  <a:lnTo>
                    <a:pt x="74" y="15"/>
                  </a:lnTo>
                  <a:lnTo>
                    <a:pt x="87" y="34"/>
                  </a:lnTo>
                  <a:lnTo>
                    <a:pt x="97" y="51"/>
                  </a:lnTo>
                  <a:lnTo>
                    <a:pt x="103" y="66"/>
                  </a:lnTo>
                  <a:lnTo>
                    <a:pt x="107" y="82"/>
                  </a:lnTo>
                  <a:lnTo>
                    <a:pt x="108" y="96"/>
                  </a:lnTo>
                  <a:lnTo>
                    <a:pt x="104" y="109"/>
                  </a:lnTo>
                  <a:lnTo>
                    <a:pt x="99" y="122"/>
                  </a:lnTo>
                  <a:lnTo>
                    <a:pt x="90" y="134"/>
                  </a:lnTo>
                  <a:lnTo>
                    <a:pt x="86" y="139"/>
                  </a:lnTo>
                  <a:lnTo>
                    <a:pt x="80" y="143"/>
                  </a:lnTo>
                  <a:lnTo>
                    <a:pt x="72" y="146"/>
                  </a:lnTo>
                  <a:lnTo>
                    <a:pt x="64" y="146"/>
                  </a:lnTo>
                  <a:lnTo>
                    <a:pt x="55" y="146"/>
                  </a:lnTo>
                  <a:lnTo>
                    <a:pt x="47" y="146"/>
                  </a:lnTo>
                  <a:lnTo>
                    <a:pt x="42" y="145"/>
                  </a:lnTo>
                  <a:lnTo>
                    <a:pt x="40" y="145"/>
                  </a:lnTo>
                  <a:lnTo>
                    <a:pt x="31" y="130"/>
                  </a:lnTo>
                  <a:lnTo>
                    <a:pt x="21" y="115"/>
                  </a:lnTo>
                  <a:lnTo>
                    <a:pt x="12" y="99"/>
                  </a:lnTo>
                  <a:lnTo>
                    <a:pt x="5" y="82"/>
                  </a:lnTo>
                  <a:lnTo>
                    <a:pt x="1" y="65"/>
                  </a:lnTo>
                  <a:lnTo>
                    <a:pt x="0" y="48"/>
                  </a:lnTo>
                  <a:lnTo>
                    <a:pt x="4" y="30"/>
                  </a:lnTo>
                  <a:lnTo>
                    <a:pt x="1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224" name="Freeform 164"/>
            <p:cNvSpPr>
              <a:spLocks/>
            </p:cNvSpPr>
            <p:nvPr/>
          </p:nvSpPr>
          <p:spPr bwMode="auto">
            <a:xfrm>
              <a:off x="1217613" y="4846638"/>
              <a:ext cx="171450" cy="119063"/>
            </a:xfrm>
            <a:custGeom>
              <a:avLst/>
              <a:gdLst>
                <a:gd name="T0" fmla="*/ 2147483647 w 322"/>
                <a:gd name="T1" fmla="*/ 600649550 h 224"/>
                <a:gd name="T2" fmla="*/ 2147483647 w 322"/>
                <a:gd name="T3" fmla="*/ 1351602276 h 224"/>
                <a:gd name="T4" fmla="*/ 2147483647 w 322"/>
                <a:gd name="T5" fmla="*/ 2147483647 h 224"/>
                <a:gd name="T6" fmla="*/ 2147483647 w 322"/>
                <a:gd name="T7" fmla="*/ 2147483647 h 224"/>
                <a:gd name="T8" fmla="*/ 2147483647 w 322"/>
                <a:gd name="T9" fmla="*/ 2147483647 h 224"/>
                <a:gd name="T10" fmla="*/ 2147483647 w 322"/>
                <a:gd name="T11" fmla="*/ 2147483647 h 224"/>
                <a:gd name="T12" fmla="*/ 2147483647 w 322"/>
                <a:gd name="T13" fmla="*/ 2147483647 h 224"/>
                <a:gd name="T14" fmla="*/ 2147483647 w 322"/>
                <a:gd name="T15" fmla="*/ 2147483647 h 224"/>
                <a:gd name="T16" fmla="*/ 2147483647 w 322"/>
                <a:gd name="T17" fmla="*/ 2147483647 h 224"/>
                <a:gd name="T18" fmla="*/ 2147483647 w 322"/>
                <a:gd name="T19" fmla="*/ 2147483647 h 224"/>
                <a:gd name="T20" fmla="*/ 2147483647 w 322"/>
                <a:gd name="T21" fmla="*/ 2147483647 h 224"/>
                <a:gd name="T22" fmla="*/ 2147483647 w 322"/>
                <a:gd name="T23" fmla="*/ 2147483647 h 224"/>
                <a:gd name="T24" fmla="*/ 2147483647 w 322"/>
                <a:gd name="T25" fmla="*/ 2147483647 h 224"/>
                <a:gd name="T26" fmla="*/ 2147483647 w 322"/>
                <a:gd name="T27" fmla="*/ 2147483647 h 224"/>
                <a:gd name="T28" fmla="*/ 2147483647 w 322"/>
                <a:gd name="T29" fmla="*/ 2147483647 h 224"/>
                <a:gd name="T30" fmla="*/ 2147483647 w 322"/>
                <a:gd name="T31" fmla="*/ 2147483647 h 224"/>
                <a:gd name="T32" fmla="*/ 2147483647 w 322"/>
                <a:gd name="T33" fmla="*/ 2147483647 h 224"/>
                <a:gd name="T34" fmla="*/ 2147483647 w 322"/>
                <a:gd name="T35" fmla="*/ 2147483647 h 224"/>
                <a:gd name="T36" fmla="*/ 2147483647 w 322"/>
                <a:gd name="T37" fmla="*/ 2147483647 h 224"/>
                <a:gd name="T38" fmla="*/ 2147483647 w 322"/>
                <a:gd name="T39" fmla="*/ 2147483647 h 224"/>
                <a:gd name="T40" fmla="*/ 2147483647 w 322"/>
                <a:gd name="T41" fmla="*/ 2147483647 h 224"/>
                <a:gd name="T42" fmla="*/ 2147483647 w 322"/>
                <a:gd name="T43" fmla="*/ 2147483647 h 224"/>
                <a:gd name="T44" fmla="*/ 2147483647 w 322"/>
                <a:gd name="T45" fmla="*/ 2147483647 h 224"/>
                <a:gd name="T46" fmla="*/ 2147483647 w 322"/>
                <a:gd name="T47" fmla="*/ 2147483647 h 224"/>
                <a:gd name="T48" fmla="*/ 2147483647 w 322"/>
                <a:gd name="T49" fmla="*/ 2147483647 h 224"/>
                <a:gd name="T50" fmla="*/ 2147483647 w 322"/>
                <a:gd name="T51" fmla="*/ 2147483647 h 224"/>
                <a:gd name="T52" fmla="*/ 2147483647 w 322"/>
                <a:gd name="T53" fmla="*/ 2147483647 h 224"/>
                <a:gd name="T54" fmla="*/ 2147483647 w 322"/>
                <a:gd name="T55" fmla="*/ 2147483647 h 224"/>
                <a:gd name="T56" fmla="*/ 2147483647 w 322"/>
                <a:gd name="T57" fmla="*/ 2147483647 h 224"/>
                <a:gd name="T58" fmla="*/ 2147483647 w 322"/>
                <a:gd name="T59" fmla="*/ 2147483647 h 224"/>
                <a:gd name="T60" fmla="*/ 2147483647 w 322"/>
                <a:gd name="T61" fmla="*/ 2147483647 h 224"/>
                <a:gd name="T62" fmla="*/ 2147483647 w 322"/>
                <a:gd name="T63" fmla="*/ 2147483647 h 224"/>
                <a:gd name="T64" fmla="*/ 2147483647 w 322"/>
                <a:gd name="T65" fmla="*/ 2147483647 h 224"/>
                <a:gd name="T66" fmla="*/ 2147483647 w 322"/>
                <a:gd name="T67" fmla="*/ 2147483647 h 224"/>
                <a:gd name="T68" fmla="*/ 2147483647 w 322"/>
                <a:gd name="T69" fmla="*/ 2147483647 h 224"/>
                <a:gd name="T70" fmla="*/ 2147483647 w 322"/>
                <a:gd name="T71" fmla="*/ 2147483647 h 224"/>
                <a:gd name="T72" fmla="*/ 2147483647 w 322"/>
                <a:gd name="T73" fmla="*/ 2147483647 h 224"/>
                <a:gd name="T74" fmla="*/ 2147483647 w 322"/>
                <a:gd name="T75" fmla="*/ 2147483647 h 224"/>
                <a:gd name="T76" fmla="*/ 2147483647 w 322"/>
                <a:gd name="T77" fmla="*/ 2147483647 h 224"/>
                <a:gd name="T78" fmla="*/ 2147483647 w 322"/>
                <a:gd name="T79" fmla="*/ 2147483647 h 224"/>
                <a:gd name="T80" fmla="*/ 1962432462 w 322"/>
                <a:gd name="T81" fmla="*/ 2147483647 h 224"/>
                <a:gd name="T82" fmla="*/ 301934650 w 322"/>
                <a:gd name="T83" fmla="*/ 2147483647 h 224"/>
                <a:gd name="T84" fmla="*/ 0 w 322"/>
                <a:gd name="T85" fmla="*/ 2147483647 h 224"/>
                <a:gd name="T86" fmla="*/ 301934650 w 322"/>
                <a:gd name="T87" fmla="*/ 2147483647 h 224"/>
                <a:gd name="T88" fmla="*/ 1358563428 w 322"/>
                <a:gd name="T89" fmla="*/ 2147483647 h 224"/>
                <a:gd name="T90" fmla="*/ 1962432462 w 322"/>
                <a:gd name="T91" fmla="*/ 2147483647 h 224"/>
                <a:gd name="T92" fmla="*/ 2147483647 w 322"/>
                <a:gd name="T93" fmla="*/ 2147483647 h 224"/>
                <a:gd name="T94" fmla="*/ 2147483647 w 322"/>
                <a:gd name="T95" fmla="*/ 2147483647 h 224"/>
                <a:gd name="T96" fmla="*/ 2147483647 w 322"/>
                <a:gd name="T97" fmla="*/ 2147483647 h 224"/>
                <a:gd name="T98" fmla="*/ 2147483647 w 322"/>
                <a:gd name="T99" fmla="*/ 2147483647 h 224"/>
                <a:gd name="T100" fmla="*/ 2147483647 w 322"/>
                <a:gd name="T101" fmla="*/ 2147483647 h 224"/>
                <a:gd name="T102" fmla="*/ 2147483647 w 322"/>
                <a:gd name="T103" fmla="*/ 2147483647 h 224"/>
                <a:gd name="T104" fmla="*/ 2147483647 w 322"/>
                <a:gd name="T105" fmla="*/ 2147483647 h 224"/>
                <a:gd name="T106" fmla="*/ 2147483647 w 322"/>
                <a:gd name="T107" fmla="*/ 2147483647 h 224"/>
                <a:gd name="T108" fmla="*/ 2147483647 w 322"/>
                <a:gd name="T109" fmla="*/ 2147483647 h 224"/>
                <a:gd name="T110" fmla="*/ 2147483647 w 322"/>
                <a:gd name="T111" fmla="*/ 1501622678 h 224"/>
                <a:gd name="T112" fmla="*/ 2147483647 w 322"/>
                <a:gd name="T113" fmla="*/ 750952726 h 224"/>
                <a:gd name="T114" fmla="*/ 2147483647 w 322"/>
                <a:gd name="T115" fmla="*/ 150303775 h 224"/>
                <a:gd name="T116" fmla="*/ 2147483647 w 322"/>
                <a:gd name="T117" fmla="*/ 0 h 224"/>
                <a:gd name="T118" fmla="*/ 2147483647 w 322"/>
                <a:gd name="T119" fmla="*/ 0 h 224"/>
                <a:gd name="T120" fmla="*/ 2147483647 w 322"/>
                <a:gd name="T121" fmla="*/ 600649550 h 2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22"/>
                <a:gd name="T184" fmla="*/ 0 h 224"/>
                <a:gd name="T185" fmla="*/ 322 w 322"/>
                <a:gd name="T186" fmla="*/ 224 h 22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22" h="224">
                  <a:moveTo>
                    <a:pt x="234" y="4"/>
                  </a:moveTo>
                  <a:lnTo>
                    <a:pt x="247" y="9"/>
                  </a:lnTo>
                  <a:lnTo>
                    <a:pt x="263" y="21"/>
                  </a:lnTo>
                  <a:lnTo>
                    <a:pt x="277" y="38"/>
                  </a:lnTo>
                  <a:lnTo>
                    <a:pt x="292" y="59"/>
                  </a:lnTo>
                  <a:lnTo>
                    <a:pt x="305" y="82"/>
                  </a:lnTo>
                  <a:lnTo>
                    <a:pt x="314" y="107"/>
                  </a:lnTo>
                  <a:lnTo>
                    <a:pt x="320" y="132"/>
                  </a:lnTo>
                  <a:lnTo>
                    <a:pt x="322" y="156"/>
                  </a:lnTo>
                  <a:lnTo>
                    <a:pt x="319" y="169"/>
                  </a:lnTo>
                  <a:lnTo>
                    <a:pt x="311" y="182"/>
                  </a:lnTo>
                  <a:lnTo>
                    <a:pt x="301" y="192"/>
                  </a:lnTo>
                  <a:lnTo>
                    <a:pt x="289" y="201"/>
                  </a:lnTo>
                  <a:lnTo>
                    <a:pt x="275" y="207"/>
                  </a:lnTo>
                  <a:lnTo>
                    <a:pt x="260" y="209"/>
                  </a:lnTo>
                  <a:lnTo>
                    <a:pt x="247" y="207"/>
                  </a:lnTo>
                  <a:lnTo>
                    <a:pt x="234" y="199"/>
                  </a:lnTo>
                  <a:lnTo>
                    <a:pt x="231" y="192"/>
                  </a:lnTo>
                  <a:lnTo>
                    <a:pt x="227" y="187"/>
                  </a:lnTo>
                  <a:lnTo>
                    <a:pt x="221" y="183"/>
                  </a:lnTo>
                  <a:lnTo>
                    <a:pt x="214" y="179"/>
                  </a:lnTo>
                  <a:lnTo>
                    <a:pt x="208" y="175"/>
                  </a:lnTo>
                  <a:lnTo>
                    <a:pt x="200" y="173"/>
                  </a:lnTo>
                  <a:lnTo>
                    <a:pt x="195" y="170"/>
                  </a:lnTo>
                  <a:lnTo>
                    <a:pt x="190" y="167"/>
                  </a:lnTo>
                  <a:lnTo>
                    <a:pt x="176" y="167"/>
                  </a:lnTo>
                  <a:lnTo>
                    <a:pt x="163" y="167"/>
                  </a:lnTo>
                  <a:lnTo>
                    <a:pt x="152" y="169"/>
                  </a:lnTo>
                  <a:lnTo>
                    <a:pt x="140" y="170"/>
                  </a:lnTo>
                  <a:lnTo>
                    <a:pt x="128" y="174"/>
                  </a:lnTo>
                  <a:lnTo>
                    <a:pt x="118" y="178"/>
                  </a:lnTo>
                  <a:lnTo>
                    <a:pt x="106" y="184"/>
                  </a:lnTo>
                  <a:lnTo>
                    <a:pt x="95" y="192"/>
                  </a:lnTo>
                  <a:lnTo>
                    <a:pt x="86" y="197"/>
                  </a:lnTo>
                  <a:lnTo>
                    <a:pt x="76" y="204"/>
                  </a:lnTo>
                  <a:lnTo>
                    <a:pt x="65" y="212"/>
                  </a:lnTo>
                  <a:lnTo>
                    <a:pt x="53" y="217"/>
                  </a:lnTo>
                  <a:lnTo>
                    <a:pt x="43" y="221"/>
                  </a:lnTo>
                  <a:lnTo>
                    <a:pt x="31" y="224"/>
                  </a:lnTo>
                  <a:lnTo>
                    <a:pt x="22" y="222"/>
                  </a:lnTo>
                  <a:lnTo>
                    <a:pt x="13" y="216"/>
                  </a:lnTo>
                  <a:lnTo>
                    <a:pt x="2" y="197"/>
                  </a:lnTo>
                  <a:lnTo>
                    <a:pt x="0" y="169"/>
                  </a:lnTo>
                  <a:lnTo>
                    <a:pt x="2" y="137"/>
                  </a:lnTo>
                  <a:lnTo>
                    <a:pt x="9" y="111"/>
                  </a:lnTo>
                  <a:lnTo>
                    <a:pt x="13" y="105"/>
                  </a:lnTo>
                  <a:lnTo>
                    <a:pt x="18" y="95"/>
                  </a:lnTo>
                  <a:lnTo>
                    <a:pt x="25" y="86"/>
                  </a:lnTo>
                  <a:lnTo>
                    <a:pt x="31" y="77"/>
                  </a:lnTo>
                  <a:lnTo>
                    <a:pt x="39" y="67"/>
                  </a:lnTo>
                  <a:lnTo>
                    <a:pt x="48" y="56"/>
                  </a:lnTo>
                  <a:lnTo>
                    <a:pt x="59" y="46"/>
                  </a:lnTo>
                  <a:lnTo>
                    <a:pt x="70" y="35"/>
                  </a:lnTo>
                  <a:lnTo>
                    <a:pt x="85" y="26"/>
                  </a:lnTo>
                  <a:lnTo>
                    <a:pt x="101" y="18"/>
                  </a:lnTo>
                  <a:lnTo>
                    <a:pt x="118" y="10"/>
                  </a:lnTo>
                  <a:lnTo>
                    <a:pt x="136" y="5"/>
                  </a:lnTo>
                  <a:lnTo>
                    <a:pt x="157" y="1"/>
                  </a:lnTo>
                  <a:lnTo>
                    <a:pt x="180" y="0"/>
                  </a:lnTo>
                  <a:lnTo>
                    <a:pt x="207" y="0"/>
                  </a:lnTo>
                  <a:lnTo>
                    <a:pt x="23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225" name="Freeform 165"/>
            <p:cNvSpPr>
              <a:spLocks/>
            </p:cNvSpPr>
            <p:nvPr/>
          </p:nvSpPr>
          <p:spPr bwMode="auto">
            <a:xfrm>
              <a:off x="1236663" y="4735513"/>
              <a:ext cx="55563" cy="77788"/>
            </a:xfrm>
            <a:custGeom>
              <a:avLst/>
              <a:gdLst>
                <a:gd name="T0" fmla="*/ 2147483647 w 104"/>
                <a:gd name="T1" fmla="*/ 148131111 h 147"/>
                <a:gd name="T2" fmla="*/ 2147483647 w 104"/>
                <a:gd name="T3" fmla="*/ 0 h 147"/>
                <a:gd name="T4" fmla="*/ 2147483647 w 104"/>
                <a:gd name="T5" fmla="*/ 0 h 147"/>
                <a:gd name="T6" fmla="*/ 2147483647 w 104"/>
                <a:gd name="T7" fmla="*/ 296262222 h 147"/>
                <a:gd name="T8" fmla="*/ 2147483647 w 104"/>
                <a:gd name="T9" fmla="*/ 889066464 h 147"/>
                <a:gd name="T10" fmla="*/ 2147483647 w 104"/>
                <a:gd name="T11" fmla="*/ 1630001355 h 147"/>
                <a:gd name="T12" fmla="*/ 2147483647 w 104"/>
                <a:gd name="T13" fmla="*/ 2147483647 h 147"/>
                <a:gd name="T14" fmla="*/ 2147483647 w 104"/>
                <a:gd name="T15" fmla="*/ 2147483647 h 147"/>
                <a:gd name="T16" fmla="*/ 2147483647 w 104"/>
                <a:gd name="T17" fmla="*/ 2147483647 h 147"/>
                <a:gd name="T18" fmla="*/ 2147483647 w 104"/>
                <a:gd name="T19" fmla="*/ 2147483647 h 147"/>
                <a:gd name="T20" fmla="*/ 2147483647 w 104"/>
                <a:gd name="T21" fmla="*/ 2147483647 h 147"/>
                <a:gd name="T22" fmla="*/ 2147483647 w 104"/>
                <a:gd name="T23" fmla="*/ 2147483647 h 147"/>
                <a:gd name="T24" fmla="*/ 2147483647 w 104"/>
                <a:gd name="T25" fmla="*/ 2147483647 h 147"/>
                <a:gd name="T26" fmla="*/ 2147483647 w 104"/>
                <a:gd name="T27" fmla="*/ 2147483647 h 147"/>
                <a:gd name="T28" fmla="*/ 2147483647 w 104"/>
                <a:gd name="T29" fmla="*/ 2147483647 h 147"/>
                <a:gd name="T30" fmla="*/ 2147483647 w 104"/>
                <a:gd name="T31" fmla="*/ 2147483647 h 147"/>
                <a:gd name="T32" fmla="*/ 2147483647 w 104"/>
                <a:gd name="T33" fmla="*/ 2147483647 h 147"/>
                <a:gd name="T34" fmla="*/ 2147483647 w 104"/>
                <a:gd name="T35" fmla="*/ 2147483647 h 147"/>
                <a:gd name="T36" fmla="*/ 2147483647 w 104"/>
                <a:gd name="T37" fmla="*/ 2147483647 h 147"/>
                <a:gd name="T38" fmla="*/ 2147483647 w 104"/>
                <a:gd name="T39" fmla="*/ 2147483647 h 147"/>
                <a:gd name="T40" fmla="*/ 2147483647 w 104"/>
                <a:gd name="T41" fmla="*/ 2147483647 h 147"/>
                <a:gd name="T42" fmla="*/ 2147483647 w 104"/>
                <a:gd name="T43" fmla="*/ 2147483647 h 147"/>
                <a:gd name="T44" fmla="*/ 2147483647 w 104"/>
                <a:gd name="T45" fmla="*/ 2147483647 h 147"/>
                <a:gd name="T46" fmla="*/ 2135041307 w 104"/>
                <a:gd name="T47" fmla="*/ 2147483647 h 147"/>
                <a:gd name="T48" fmla="*/ 1525069803 w 104"/>
                <a:gd name="T49" fmla="*/ 2147483647 h 147"/>
                <a:gd name="T50" fmla="*/ 457549551 w 104"/>
                <a:gd name="T51" fmla="*/ 2147483647 h 147"/>
                <a:gd name="T52" fmla="*/ 0 w 104"/>
                <a:gd name="T53" fmla="*/ 2147483647 h 147"/>
                <a:gd name="T54" fmla="*/ 0 w 104"/>
                <a:gd name="T55" fmla="*/ 2147483647 h 147"/>
                <a:gd name="T56" fmla="*/ 609971236 w 104"/>
                <a:gd name="T57" fmla="*/ 2147483647 h 147"/>
                <a:gd name="T58" fmla="*/ 1677491890 w 104"/>
                <a:gd name="T59" fmla="*/ 2147483647 h 147"/>
                <a:gd name="T60" fmla="*/ 2147483647 w 104"/>
                <a:gd name="T61" fmla="*/ 2147483647 h 147"/>
                <a:gd name="T62" fmla="*/ 2147483647 w 104"/>
                <a:gd name="T63" fmla="*/ 1926263444 h 147"/>
                <a:gd name="T64" fmla="*/ 2147483647 w 104"/>
                <a:gd name="T65" fmla="*/ 148131111 h 1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4"/>
                <a:gd name="T100" fmla="*/ 0 h 147"/>
                <a:gd name="T101" fmla="*/ 104 w 104"/>
                <a:gd name="T102" fmla="*/ 147 h 1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4" h="147">
                  <a:moveTo>
                    <a:pt x="53" y="1"/>
                  </a:moveTo>
                  <a:lnTo>
                    <a:pt x="59" y="0"/>
                  </a:lnTo>
                  <a:lnTo>
                    <a:pt x="68" y="0"/>
                  </a:lnTo>
                  <a:lnTo>
                    <a:pt x="76" y="2"/>
                  </a:lnTo>
                  <a:lnTo>
                    <a:pt x="84" y="6"/>
                  </a:lnTo>
                  <a:lnTo>
                    <a:pt x="92" y="11"/>
                  </a:lnTo>
                  <a:lnTo>
                    <a:pt x="99" y="18"/>
                  </a:lnTo>
                  <a:lnTo>
                    <a:pt x="102" y="27"/>
                  </a:lnTo>
                  <a:lnTo>
                    <a:pt x="104" y="36"/>
                  </a:lnTo>
                  <a:lnTo>
                    <a:pt x="101" y="53"/>
                  </a:lnTo>
                  <a:lnTo>
                    <a:pt x="100" y="70"/>
                  </a:lnTo>
                  <a:lnTo>
                    <a:pt x="97" y="86"/>
                  </a:lnTo>
                  <a:lnTo>
                    <a:pt x="93" y="103"/>
                  </a:lnTo>
                  <a:lnTo>
                    <a:pt x="88" y="117"/>
                  </a:lnTo>
                  <a:lnTo>
                    <a:pt x="80" y="129"/>
                  </a:lnTo>
                  <a:lnTo>
                    <a:pt x="71" y="139"/>
                  </a:lnTo>
                  <a:lnTo>
                    <a:pt x="58" y="146"/>
                  </a:lnTo>
                  <a:lnTo>
                    <a:pt x="57" y="146"/>
                  </a:lnTo>
                  <a:lnTo>
                    <a:pt x="51" y="147"/>
                  </a:lnTo>
                  <a:lnTo>
                    <a:pt x="45" y="147"/>
                  </a:lnTo>
                  <a:lnTo>
                    <a:pt x="37" y="147"/>
                  </a:lnTo>
                  <a:lnTo>
                    <a:pt x="28" y="146"/>
                  </a:lnTo>
                  <a:lnTo>
                    <a:pt x="20" y="142"/>
                  </a:lnTo>
                  <a:lnTo>
                    <a:pt x="14" y="138"/>
                  </a:lnTo>
                  <a:lnTo>
                    <a:pt x="10" y="130"/>
                  </a:lnTo>
                  <a:lnTo>
                    <a:pt x="3" y="109"/>
                  </a:lnTo>
                  <a:lnTo>
                    <a:pt x="0" y="90"/>
                  </a:lnTo>
                  <a:lnTo>
                    <a:pt x="0" y="71"/>
                  </a:lnTo>
                  <a:lnTo>
                    <a:pt x="4" y="54"/>
                  </a:lnTo>
                  <a:lnTo>
                    <a:pt x="11" y="39"/>
                  </a:lnTo>
                  <a:lnTo>
                    <a:pt x="20" y="24"/>
                  </a:lnTo>
                  <a:lnTo>
                    <a:pt x="34" y="13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219" name="AutoShape 266"/>
          <p:cNvSpPr>
            <a:spLocks noChangeAspect="1" noChangeArrowheads="1" noTextEdit="1"/>
          </p:cNvSpPr>
          <p:nvPr/>
        </p:nvSpPr>
        <p:spPr bwMode="auto">
          <a:xfrm>
            <a:off x="6516688" y="4005263"/>
            <a:ext cx="1363662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7" descr="C:\Users\KL\AppData\Local\Microsoft\Windows\Temporary Internet Files\Content.IE5\QVICYA6Z\MC9002321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60350"/>
            <a:ext cx="6624638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AutoShape 266"/>
          <p:cNvSpPr>
            <a:spLocks noChangeAspect="1" noChangeArrowheads="1" noTextEdit="1"/>
          </p:cNvSpPr>
          <p:nvPr/>
        </p:nvSpPr>
        <p:spPr bwMode="auto">
          <a:xfrm>
            <a:off x="6516688" y="4005263"/>
            <a:ext cx="1363662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Bildspel på skärmen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2011-02-27T17:44:39Z</dcterms:created>
  <dcterms:modified xsi:type="dcterms:W3CDTF">2023-01-21T18:15:30Z</dcterms:modified>
</cp:coreProperties>
</file>