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58" r:id="rId5"/>
    <p:sldId id="265" r:id="rId6"/>
    <p:sldId id="262" r:id="rId7"/>
    <p:sldId id="266" r:id="rId8"/>
    <p:sldId id="267" r:id="rId9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2023-01-20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2023-01-20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2023-01-20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2023-01-20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2023-01-20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2023-01-20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2023-01-20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2023-01-20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2023-01-20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2023-01-20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2023-01-20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7BD319-C441-4740-BDB2-35E25C52CCE7}" type="datetimeFigureOut">
              <a:rPr lang="sv-SE" smtClean="0"/>
              <a:pPr/>
              <a:t>2023-01-20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ruta 12"/>
          <p:cNvSpPr txBox="1"/>
          <p:nvPr/>
        </p:nvSpPr>
        <p:spPr>
          <a:xfrm>
            <a:off x="1115616" y="1052736"/>
            <a:ext cx="532859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/>
              <a:t>Instruktion: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/>
              <a:t>Skriv ut detta dokument 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/>
              <a:t>Klipp ut de olika delarna av huset längs linjerna 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/>
              <a:t>Klipp bort de områden som det står på att de ska klippas bort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/>
              <a:t>Lägg mallarna ovanpå pepparkaksdegen och skär längs med kanterna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/>
          <p:cNvSpPr txBox="1"/>
          <p:nvPr/>
        </p:nvSpPr>
        <p:spPr>
          <a:xfrm>
            <a:off x="5868144" y="692696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Långvägg 1</a:t>
            </a:r>
          </a:p>
        </p:txBody>
      </p:sp>
      <p:sp>
        <p:nvSpPr>
          <p:cNvPr id="12" name="Rektangel 11"/>
          <p:cNvSpPr/>
          <p:nvPr/>
        </p:nvSpPr>
        <p:spPr>
          <a:xfrm>
            <a:off x="0" y="0"/>
            <a:ext cx="8280000" cy="41400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Rektangel 5"/>
          <p:cNvSpPr/>
          <p:nvPr/>
        </p:nvSpPr>
        <p:spPr>
          <a:xfrm>
            <a:off x="2843808" y="1548246"/>
            <a:ext cx="2204216" cy="259159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textruta 6"/>
          <p:cNvSpPr txBox="1"/>
          <p:nvPr/>
        </p:nvSpPr>
        <p:spPr>
          <a:xfrm>
            <a:off x="3131840" y="2276872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/>
              <a:t>Klipp bort detta område förr dörr</a:t>
            </a:r>
          </a:p>
        </p:txBody>
      </p:sp>
      <p:sp>
        <p:nvSpPr>
          <p:cNvPr id="8" name="Rektangel 7"/>
          <p:cNvSpPr/>
          <p:nvPr/>
        </p:nvSpPr>
        <p:spPr>
          <a:xfrm>
            <a:off x="899592" y="4257862"/>
            <a:ext cx="2204216" cy="259159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textruta 9"/>
          <p:cNvSpPr txBox="1"/>
          <p:nvPr/>
        </p:nvSpPr>
        <p:spPr>
          <a:xfrm>
            <a:off x="1043608" y="5123008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Dörr</a:t>
            </a:r>
          </a:p>
        </p:txBody>
      </p:sp>
      <p:grpSp>
        <p:nvGrpSpPr>
          <p:cNvPr id="21" name="Grupp 20"/>
          <p:cNvGrpSpPr/>
          <p:nvPr/>
        </p:nvGrpSpPr>
        <p:grpSpPr>
          <a:xfrm>
            <a:off x="788494" y="1606802"/>
            <a:ext cx="1491436" cy="1753134"/>
            <a:chOff x="788494" y="1606802"/>
            <a:chExt cx="1491436" cy="1753134"/>
          </a:xfrm>
        </p:grpSpPr>
        <p:sp>
          <p:nvSpPr>
            <p:cNvPr id="13" name="Rektangel 12"/>
            <p:cNvSpPr/>
            <p:nvPr/>
          </p:nvSpPr>
          <p:spPr>
            <a:xfrm>
              <a:off x="788494" y="1606802"/>
              <a:ext cx="648072" cy="791392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4" name="Rektangel 13"/>
            <p:cNvSpPr/>
            <p:nvPr/>
          </p:nvSpPr>
          <p:spPr>
            <a:xfrm>
              <a:off x="1631858" y="2568544"/>
              <a:ext cx="648072" cy="791392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5" name="Rektangel 14"/>
            <p:cNvSpPr/>
            <p:nvPr/>
          </p:nvSpPr>
          <p:spPr>
            <a:xfrm>
              <a:off x="788494" y="2568544"/>
              <a:ext cx="648072" cy="791392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6" name="Rektangel 15"/>
            <p:cNvSpPr/>
            <p:nvPr/>
          </p:nvSpPr>
          <p:spPr>
            <a:xfrm>
              <a:off x="1631858" y="1606802"/>
              <a:ext cx="648072" cy="791392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grpSp>
        <p:nvGrpSpPr>
          <p:cNvPr id="22" name="Grupp 21"/>
          <p:cNvGrpSpPr/>
          <p:nvPr/>
        </p:nvGrpSpPr>
        <p:grpSpPr>
          <a:xfrm>
            <a:off x="5602110" y="1606802"/>
            <a:ext cx="1491436" cy="1753134"/>
            <a:chOff x="5602110" y="1606802"/>
            <a:chExt cx="1491436" cy="1753134"/>
          </a:xfrm>
        </p:grpSpPr>
        <p:sp>
          <p:nvSpPr>
            <p:cNvPr id="17" name="Rektangel 16"/>
            <p:cNvSpPr/>
            <p:nvPr/>
          </p:nvSpPr>
          <p:spPr>
            <a:xfrm>
              <a:off x="5602110" y="1606802"/>
              <a:ext cx="648072" cy="791392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8" name="Rektangel 17"/>
            <p:cNvSpPr/>
            <p:nvPr/>
          </p:nvSpPr>
          <p:spPr>
            <a:xfrm>
              <a:off x="6445474" y="2568544"/>
              <a:ext cx="648072" cy="791392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9" name="Rektangel 18"/>
            <p:cNvSpPr/>
            <p:nvPr/>
          </p:nvSpPr>
          <p:spPr>
            <a:xfrm>
              <a:off x="5602110" y="2568544"/>
              <a:ext cx="648072" cy="791392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0" name="Rektangel 19"/>
            <p:cNvSpPr/>
            <p:nvPr/>
          </p:nvSpPr>
          <p:spPr>
            <a:xfrm>
              <a:off x="6445474" y="1606802"/>
              <a:ext cx="648072" cy="791392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24" name="textruta 23"/>
          <p:cNvSpPr txBox="1"/>
          <p:nvPr/>
        </p:nvSpPr>
        <p:spPr>
          <a:xfrm>
            <a:off x="755576" y="1700808"/>
            <a:ext cx="8640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50" dirty="0"/>
              <a:t>Klipp bort för fönster</a:t>
            </a:r>
          </a:p>
        </p:txBody>
      </p:sp>
      <p:sp>
        <p:nvSpPr>
          <p:cNvPr id="25" name="textruta 24"/>
          <p:cNvSpPr txBox="1"/>
          <p:nvPr/>
        </p:nvSpPr>
        <p:spPr>
          <a:xfrm>
            <a:off x="1564756" y="1700808"/>
            <a:ext cx="8640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50" dirty="0"/>
              <a:t>Klipp bort för fönster</a:t>
            </a:r>
          </a:p>
        </p:txBody>
      </p:sp>
      <p:sp>
        <p:nvSpPr>
          <p:cNvPr id="26" name="textruta 25"/>
          <p:cNvSpPr txBox="1"/>
          <p:nvPr/>
        </p:nvSpPr>
        <p:spPr>
          <a:xfrm>
            <a:off x="755576" y="2708920"/>
            <a:ext cx="8640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50" dirty="0"/>
              <a:t>Klipp bort för fönster</a:t>
            </a:r>
          </a:p>
        </p:txBody>
      </p:sp>
      <p:sp>
        <p:nvSpPr>
          <p:cNvPr id="27" name="textruta 26"/>
          <p:cNvSpPr txBox="1"/>
          <p:nvPr/>
        </p:nvSpPr>
        <p:spPr>
          <a:xfrm>
            <a:off x="1576942" y="2708920"/>
            <a:ext cx="8640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50" dirty="0"/>
              <a:t>Klipp bort för fönster</a:t>
            </a:r>
          </a:p>
        </p:txBody>
      </p:sp>
      <p:sp>
        <p:nvSpPr>
          <p:cNvPr id="28" name="textruta 27"/>
          <p:cNvSpPr txBox="1"/>
          <p:nvPr/>
        </p:nvSpPr>
        <p:spPr>
          <a:xfrm>
            <a:off x="5563020" y="1700808"/>
            <a:ext cx="8640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50" dirty="0"/>
              <a:t>Klipp bort för fönster</a:t>
            </a:r>
          </a:p>
        </p:txBody>
      </p:sp>
      <p:sp>
        <p:nvSpPr>
          <p:cNvPr id="29" name="textruta 28"/>
          <p:cNvSpPr txBox="1"/>
          <p:nvPr/>
        </p:nvSpPr>
        <p:spPr>
          <a:xfrm>
            <a:off x="6372200" y="1700808"/>
            <a:ext cx="8640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50" dirty="0"/>
              <a:t>Klipp bort för fönster</a:t>
            </a:r>
          </a:p>
        </p:txBody>
      </p:sp>
      <p:sp>
        <p:nvSpPr>
          <p:cNvPr id="30" name="textruta 29"/>
          <p:cNvSpPr txBox="1"/>
          <p:nvPr/>
        </p:nvSpPr>
        <p:spPr>
          <a:xfrm>
            <a:off x="5563020" y="2708920"/>
            <a:ext cx="8640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50" dirty="0"/>
              <a:t>Klipp bort för fönster</a:t>
            </a:r>
          </a:p>
        </p:txBody>
      </p:sp>
      <p:sp>
        <p:nvSpPr>
          <p:cNvPr id="31" name="textruta 30"/>
          <p:cNvSpPr txBox="1"/>
          <p:nvPr/>
        </p:nvSpPr>
        <p:spPr>
          <a:xfrm>
            <a:off x="6384386" y="2708920"/>
            <a:ext cx="8640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50" dirty="0"/>
              <a:t>Klipp bort för fönster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/>
          <p:cNvSpPr txBox="1"/>
          <p:nvPr/>
        </p:nvSpPr>
        <p:spPr>
          <a:xfrm>
            <a:off x="3419872" y="476672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Långvägg 2</a:t>
            </a:r>
          </a:p>
        </p:txBody>
      </p:sp>
      <p:sp>
        <p:nvSpPr>
          <p:cNvPr id="12" name="Rektangel 11"/>
          <p:cNvSpPr/>
          <p:nvPr/>
        </p:nvSpPr>
        <p:spPr>
          <a:xfrm>
            <a:off x="0" y="0"/>
            <a:ext cx="8280000" cy="41400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pSp>
        <p:nvGrpSpPr>
          <p:cNvPr id="16" name="Grupp 15"/>
          <p:cNvGrpSpPr/>
          <p:nvPr/>
        </p:nvGrpSpPr>
        <p:grpSpPr>
          <a:xfrm>
            <a:off x="788494" y="1606802"/>
            <a:ext cx="1491436" cy="1753134"/>
            <a:chOff x="788494" y="1606802"/>
            <a:chExt cx="1491436" cy="1753134"/>
          </a:xfrm>
        </p:grpSpPr>
        <p:sp>
          <p:nvSpPr>
            <p:cNvPr id="17" name="Rektangel 16"/>
            <p:cNvSpPr/>
            <p:nvPr/>
          </p:nvSpPr>
          <p:spPr>
            <a:xfrm>
              <a:off x="788494" y="1606802"/>
              <a:ext cx="648072" cy="791392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8" name="Rektangel 17"/>
            <p:cNvSpPr/>
            <p:nvPr/>
          </p:nvSpPr>
          <p:spPr>
            <a:xfrm>
              <a:off x="1631858" y="2568544"/>
              <a:ext cx="648072" cy="791392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9" name="Rektangel 18"/>
            <p:cNvSpPr/>
            <p:nvPr/>
          </p:nvSpPr>
          <p:spPr>
            <a:xfrm>
              <a:off x="788494" y="2568544"/>
              <a:ext cx="648072" cy="791392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0" name="Rektangel 19"/>
            <p:cNvSpPr/>
            <p:nvPr/>
          </p:nvSpPr>
          <p:spPr>
            <a:xfrm>
              <a:off x="1631858" y="1606802"/>
              <a:ext cx="648072" cy="791392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grpSp>
        <p:nvGrpSpPr>
          <p:cNvPr id="21" name="Grupp 20"/>
          <p:cNvGrpSpPr/>
          <p:nvPr/>
        </p:nvGrpSpPr>
        <p:grpSpPr>
          <a:xfrm>
            <a:off x="5602110" y="1606802"/>
            <a:ext cx="1491436" cy="1753134"/>
            <a:chOff x="5602110" y="1606802"/>
            <a:chExt cx="1491436" cy="1753134"/>
          </a:xfrm>
        </p:grpSpPr>
        <p:sp>
          <p:nvSpPr>
            <p:cNvPr id="22" name="Rektangel 21"/>
            <p:cNvSpPr/>
            <p:nvPr/>
          </p:nvSpPr>
          <p:spPr>
            <a:xfrm>
              <a:off x="5602110" y="1606802"/>
              <a:ext cx="648072" cy="791392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3" name="Rektangel 22"/>
            <p:cNvSpPr/>
            <p:nvPr/>
          </p:nvSpPr>
          <p:spPr>
            <a:xfrm>
              <a:off x="6445474" y="2568544"/>
              <a:ext cx="648072" cy="791392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4" name="Rektangel 23"/>
            <p:cNvSpPr/>
            <p:nvPr/>
          </p:nvSpPr>
          <p:spPr>
            <a:xfrm>
              <a:off x="5602110" y="2568544"/>
              <a:ext cx="648072" cy="791392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5" name="Rektangel 24"/>
            <p:cNvSpPr/>
            <p:nvPr/>
          </p:nvSpPr>
          <p:spPr>
            <a:xfrm>
              <a:off x="6445474" y="1606802"/>
              <a:ext cx="648072" cy="791392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26" name="textruta 25"/>
          <p:cNvSpPr txBox="1"/>
          <p:nvPr/>
        </p:nvSpPr>
        <p:spPr>
          <a:xfrm>
            <a:off x="755576" y="1700808"/>
            <a:ext cx="8640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50" dirty="0"/>
              <a:t>Klipp bort för fönster</a:t>
            </a:r>
          </a:p>
        </p:txBody>
      </p:sp>
      <p:sp>
        <p:nvSpPr>
          <p:cNvPr id="27" name="textruta 26"/>
          <p:cNvSpPr txBox="1"/>
          <p:nvPr/>
        </p:nvSpPr>
        <p:spPr>
          <a:xfrm>
            <a:off x="1564756" y="1700808"/>
            <a:ext cx="8640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50" dirty="0"/>
              <a:t>Klipp bort för fönster</a:t>
            </a:r>
          </a:p>
        </p:txBody>
      </p:sp>
      <p:sp>
        <p:nvSpPr>
          <p:cNvPr id="28" name="textruta 27"/>
          <p:cNvSpPr txBox="1"/>
          <p:nvPr/>
        </p:nvSpPr>
        <p:spPr>
          <a:xfrm>
            <a:off x="755576" y="2708920"/>
            <a:ext cx="8640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50" dirty="0"/>
              <a:t>Klipp bort för fönster</a:t>
            </a:r>
          </a:p>
        </p:txBody>
      </p:sp>
      <p:sp>
        <p:nvSpPr>
          <p:cNvPr id="29" name="textruta 28"/>
          <p:cNvSpPr txBox="1"/>
          <p:nvPr/>
        </p:nvSpPr>
        <p:spPr>
          <a:xfrm>
            <a:off x="1576942" y="2708920"/>
            <a:ext cx="8640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50" dirty="0"/>
              <a:t>Klipp bort för fönster</a:t>
            </a:r>
          </a:p>
        </p:txBody>
      </p:sp>
      <p:sp>
        <p:nvSpPr>
          <p:cNvPr id="30" name="textruta 29"/>
          <p:cNvSpPr txBox="1"/>
          <p:nvPr/>
        </p:nvSpPr>
        <p:spPr>
          <a:xfrm>
            <a:off x="5563020" y="1700808"/>
            <a:ext cx="8640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50" dirty="0"/>
              <a:t>Klipp bort för fönster</a:t>
            </a:r>
          </a:p>
        </p:txBody>
      </p:sp>
      <p:sp>
        <p:nvSpPr>
          <p:cNvPr id="31" name="textruta 30"/>
          <p:cNvSpPr txBox="1"/>
          <p:nvPr/>
        </p:nvSpPr>
        <p:spPr>
          <a:xfrm>
            <a:off x="6372200" y="1700808"/>
            <a:ext cx="8640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50" dirty="0"/>
              <a:t>Klipp bort för fönster</a:t>
            </a:r>
          </a:p>
        </p:txBody>
      </p:sp>
      <p:sp>
        <p:nvSpPr>
          <p:cNvPr id="32" name="textruta 31"/>
          <p:cNvSpPr txBox="1"/>
          <p:nvPr/>
        </p:nvSpPr>
        <p:spPr>
          <a:xfrm>
            <a:off x="5563020" y="2708920"/>
            <a:ext cx="8640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50" dirty="0"/>
              <a:t>Klipp bort för fönster</a:t>
            </a:r>
          </a:p>
        </p:txBody>
      </p:sp>
      <p:sp>
        <p:nvSpPr>
          <p:cNvPr id="33" name="textruta 32"/>
          <p:cNvSpPr txBox="1"/>
          <p:nvPr/>
        </p:nvSpPr>
        <p:spPr>
          <a:xfrm>
            <a:off x="6384386" y="2708920"/>
            <a:ext cx="8640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50" dirty="0"/>
              <a:t>Klipp bort för fönster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ruta 7"/>
          <p:cNvSpPr txBox="1"/>
          <p:nvPr/>
        </p:nvSpPr>
        <p:spPr>
          <a:xfrm>
            <a:off x="2915816" y="692696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Kortvägg 1</a:t>
            </a:r>
          </a:p>
        </p:txBody>
      </p:sp>
      <p:sp>
        <p:nvSpPr>
          <p:cNvPr id="13" name="Rektangel 12"/>
          <p:cNvSpPr/>
          <p:nvPr/>
        </p:nvSpPr>
        <p:spPr>
          <a:xfrm>
            <a:off x="0" y="0"/>
            <a:ext cx="5400000" cy="41400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pSp>
        <p:nvGrpSpPr>
          <p:cNvPr id="15" name="Grupp 14"/>
          <p:cNvGrpSpPr/>
          <p:nvPr/>
        </p:nvGrpSpPr>
        <p:grpSpPr>
          <a:xfrm>
            <a:off x="1907704" y="1606802"/>
            <a:ext cx="1685462" cy="1753134"/>
            <a:chOff x="755576" y="1606802"/>
            <a:chExt cx="1685462" cy="1753134"/>
          </a:xfrm>
        </p:grpSpPr>
        <p:grpSp>
          <p:nvGrpSpPr>
            <p:cNvPr id="4" name="Grupp 3"/>
            <p:cNvGrpSpPr/>
            <p:nvPr/>
          </p:nvGrpSpPr>
          <p:grpSpPr>
            <a:xfrm>
              <a:off x="788494" y="1606802"/>
              <a:ext cx="1491436" cy="1753134"/>
              <a:chOff x="788494" y="1606802"/>
              <a:chExt cx="1491436" cy="1753134"/>
            </a:xfrm>
          </p:grpSpPr>
          <p:sp>
            <p:nvSpPr>
              <p:cNvPr id="5" name="Rektangel 4"/>
              <p:cNvSpPr/>
              <p:nvPr/>
            </p:nvSpPr>
            <p:spPr>
              <a:xfrm>
                <a:off x="788494" y="1606802"/>
                <a:ext cx="648072" cy="7913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6" name="Rektangel 5"/>
              <p:cNvSpPr/>
              <p:nvPr/>
            </p:nvSpPr>
            <p:spPr>
              <a:xfrm>
                <a:off x="1631858" y="2568544"/>
                <a:ext cx="648072" cy="7913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7" name="Rektangel 6"/>
              <p:cNvSpPr/>
              <p:nvPr/>
            </p:nvSpPr>
            <p:spPr>
              <a:xfrm>
                <a:off x="788494" y="2568544"/>
                <a:ext cx="648072" cy="7913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9" name="Rektangel 8"/>
              <p:cNvSpPr/>
              <p:nvPr/>
            </p:nvSpPr>
            <p:spPr>
              <a:xfrm>
                <a:off x="1631858" y="1606802"/>
                <a:ext cx="648072" cy="7913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  <p:sp>
          <p:nvSpPr>
            <p:cNvPr id="10" name="textruta 9"/>
            <p:cNvSpPr txBox="1"/>
            <p:nvPr/>
          </p:nvSpPr>
          <p:spPr>
            <a:xfrm>
              <a:off x="755576" y="1700808"/>
              <a:ext cx="864096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050" dirty="0"/>
                <a:t>Klipp bort för fönster</a:t>
              </a:r>
            </a:p>
          </p:txBody>
        </p:sp>
        <p:sp>
          <p:nvSpPr>
            <p:cNvPr id="11" name="textruta 10"/>
            <p:cNvSpPr txBox="1"/>
            <p:nvPr/>
          </p:nvSpPr>
          <p:spPr>
            <a:xfrm>
              <a:off x="1564756" y="1700808"/>
              <a:ext cx="864096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050" dirty="0"/>
                <a:t>Klipp bort för fönster</a:t>
              </a:r>
            </a:p>
          </p:txBody>
        </p:sp>
        <p:sp>
          <p:nvSpPr>
            <p:cNvPr id="12" name="textruta 11"/>
            <p:cNvSpPr txBox="1"/>
            <p:nvPr/>
          </p:nvSpPr>
          <p:spPr>
            <a:xfrm>
              <a:off x="755576" y="2708920"/>
              <a:ext cx="864096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050" dirty="0"/>
                <a:t>Klipp bort för fönster</a:t>
              </a:r>
            </a:p>
          </p:txBody>
        </p:sp>
        <p:sp>
          <p:nvSpPr>
            <p:cNvPr id="14" name="textruta 13"/>
            <p:cNvSpPr txBox="1"/>
            <p:nvPr/>
          </p:nvSpPr>
          <p:spPr>
            <a:xfrm>
              <a:off x="1576942" y="2708920"/>
              <a:ext cx="864096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050" dirty="0"/>
                <a:t>Klipp bort för fönster</a:t>
              </a: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ruta 7"/>
          <p:cNvSpPr txBox="1"/>
          <p:nvPr/>
        </p:nvSpPr>
        <p:spPr>
          <a:xfrm>
            <a:off x="3203848" y="476672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Kortvägg 2</a:t>
            </a:r>
          </a:p>
        </p:txBody>
      </p:sp>
      <p:sp>
        <p:nvSpPr>
          <p:cNvPr id="13" name="Rektangel 12"/>
          <p:cNvSpPr/>
          <p:nvPr/>
        </p:nvSpPr>
        <p:spPr>
          <a:xfrm>
            <a:off x="0" y="0"/>
            <a:ext cx="5400000" cy="41400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pSp>
        <p:nvGrpSpPr>
          <p:cNvPr id="4" name="Grupp 3"/>
          <p:cNvGrpSpPr/>
          <p:nvPr/>
        </p:nvGrpSpPr>
        <p:grpSpPr>
          <a:xfrm>
            <a:off x="1907704" y="1606802"/>
            <a:ext cx="1685462" cy="1753134"/>
            <a:chOff x="755576" y="1606802"/>
            <a:chExt cx="1685462" cy="1753134"/>
          </a:xfrm>
        </p:grpSpPr>
        <p:grpSp>
          <p:nvGrpSpPr>
            <p:cNvPr id="5" name="Grupp 3"/>
            <p:cNvGrpSpPr/>
            <p:nvPr/>
          </p:nvGrpSpPr>
          <p:grpSpPr>
            <a:xfrm>
              <a:off x="788494" y="1606802"/>
              <a:ext cx="1491436" cy="1753134"/>
              <a:chOff x="788494" y="1606802"/>
              <a:chExt cx="1491436" cy="1753134"/>
            </a:xfrm>
          </p:grpSpPr>
          <p:sp>
            <p:nvSpPr>
              <p:cNvPr id="11" name="Rektangel 10"/>
              <p:cNvSpPr/>
              <p:nvPr/>
            </p:nvSpPr>
            <p:spPr>
              <a:xfrm>
                <a:off x="788494" y="1606802"/>
                <a:ext cx="648072" cy="7913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2" name="Rektangel 11"/>
              <p:cNvSpPr/>
              <p:nvPr/>
            </p:nvSpPr>
            <p:spPr>
              <a:xfrm>
                <a:off x="1631858" y="2568544"/>
                <a:ext cx="648072" cy="7913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4" name="Rektangel 13"/>
              <p:cNvSpPr/>
              <p:nvPr/>
            </p:nvSpPr>
            <p:spPr>
              <a:xfrm>
                <a:off x="788494" y="2568544"/>
                <a:ext cx="648072" cy="7913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5" name="Rektangel 14"/>
              <p:cNvSpPr/>
              <p:nvPr/>
            </p:nvSpPr>
            <p:spPr>
              <a:xfrm>
                <a:off x="1631858" y="1606802"/>
                <a:ext cx="648072" cy="7913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  <p:sp>
          <p:nvSpPr>
            <p:cNvPr id="6" name="textruta 5"/>
            <p:cNvSpPr txBox="1"/>
            <p:nvPr/>
          </p:nvSpPr>
          <p:spPr>
            <a:xfrm>
              <a:off x="755576" y="1700808"/>
              <a:ext cx="864096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050" dirty="0"/>
                <a:t>Klipp bort för fönster</a:t>
              </a:r>
            </a:p>
          </p:txBody>
        </p:sp>
        <p:sp>
          <p:nvSpPr>
            <p:cNvPr id="7" name="textruta 6"/>
            <p:cNvSpPr txBox="1"/>
            <p:nvPr/>
          </p:nvSpPr>
          <p:spPr>
            <a:xfrm>
              <a:off x="1564756" y="1700808"/>
              <a:ext cx="864096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050" dirty="0"/>
                <a:t>Klipp bort för fönster</a:t>
              </a:r>
            </a:p>
          </p:txBody>
        </p:sp>
        <p:sp>
          <p:nvSpPr>
            <p:cNvPr id="9" name="textruta 8"/>
            <p:cNvSpPr txBox="1"/>
            <p:nvPr/>
          </p:nvSpPr>
          <p:spPr>
            <a:xfrm>
              <a:off x="755576" y="2708920"/>
              <a:ext cx="864096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050" dirty="0"/>
                <a:t>Klipp bort för fönster</a:t>
              </a:r>
            </a:p>
          </p:txBody>
        </p:sp>
        <p:sp>
          <p:nvSpPr>
            <p:cNvPr id="10" name="textruta 9"/>
            <p:cNvSpPr txBox="1"/>
            <p:nvPr/>
          </p:nvSpPr>
          <p:spPr>
            <a:xfrm>
              <a:off x="1576942" y="2708920"/>
              <a:ext cx="864096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050" dirty="0"/>
                <a:t>Klipp bort för fönster</a:t>
              </a: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ruta 8"/>
          <p:cNvSpPr txBox="1"/>
          <p:nvPr/>
        </p:nvSpPr>
        <p:spPr>
          <a:xfrm>
            <a:off x="3707904" y="1916832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Gavel 1</a:t>
            </a:r>
          </a:p>
        </p:txBody>
      </p:sp>
      <p:sp>
        <p:nvSpPr>
          <p:cNvPr id="7" name="Likbent triangel 6"/>
          <p:cNvSpPr/>
          <p:nvPr/>
        </p:nvSpPr>
        <p:spPr>
          <a:xfrm>
            <a:off x="0" y="0"/>
            <a:ext cx="5400000" cy="2735736"/>
          </a:xfrm>
          <a:prstGeom prst="triangl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Likbent triangel 7"/>
          <p:cNvSpPr/>
          <p:nvPr/>
        </p:nvSpPr>
        <p:spPr>
          <a:xfrm>
            <a:off x="0" y="2780928"/>
            <a:ext cx="5400000" cy="2735736"/>
          </a:xfrm>
          <a:prstGeom prst="triangl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textruta 13"/>
          <p:cNvSpPr txBox="1"/>
          <p:nvPr/>
        </p:nvSpPr>
        <p:spPr>
          <a:xfrm>
            <a:off x="3563888" y="4653136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Gavel 2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/>
          <p:cNvSpPr/>
          <p:nvPr/>
        </p:nvSpPr>
        <p:spPr>
          <a:xfrm>
            <a:off x="0" y="0"/>
            <a:ext cx="9000000" cy="43200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textruta 4"/>
          <p:cNvSpPr txBox="1"/>
          <p:nvPr/>
        </p:nvSpPr>
        <p:spPr>
          <a:xfrm>
            <a:off x="611560" y="1628800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Takdel 1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/>
          <p:cNvSpPr/>
          <p:nvPr/>
        </p:nvSpPr>
        <p:spPr>
          <a:xfrm>
            <a:off x="0" y="0"/>
            <a:ext cx="9000000" cy="43200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textruta 4"/>
          <p:cNvSpPr txBox="1"/>
          <p:nvPr/>
        </p:nvSpPr>
        <p:spPr>
          <a:xfrm>
            <a:off x="611560" y="1628800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Takdel 2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156</Words>
  <PresentationFormat>Bildspel på skärmen (4:3)</PresentationFormat>
  <Paragraphs>39</Paragraphs>
  <Slides>8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Office-tema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2011-02-26T17:32:32Z</dcterms:created>
  <dcterms:modified xsi:type="dcterms:W3CDTF">2023-01-20T21:44:54Z</dcterms:modified>
</cp:coreProperties>
</file>