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9" autoAdjust="0"/>
    <p:restoredTop sz="94653" autoAdjust="0"/>
  </p:normalViewPr>
  <p:slideViewPr>
    <p:cSldViewPr>
      <p:cViewPr varScale="1">
        <p:scale>
          <a:sx n="81" d="100"/>
          <a:sy n="81" d="100"/>
        </p:scale>
        <p:origin x="96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2022-10-27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rundade hörn 5"/>
          <p:cNvSpPr/>
          <p:nvPr/>
        </p:nvSpPr>
        <p:spPr>
          <a:xfrm>
            <a:off x="74882" y="50536"/>
            <a:ext cx="8994237" cy="6756929"/>
          </a:xfrm>
          <a:prstGeom prst="roundRect">
            <a:avLst/>
          </a:prstGeom>
          <a:noFill/>
          <a:ln>
            <a:gradFill>
              <a:gsLst>
                <a:gs pos="0">
                  <a:srgbClr val="CBCBCB"/>
                </a:gs>
                <a:gs pos="13000">
                  <a:srgbClr val="5F5F5F"/>
                </a:gs>
                <a:gs pos="13000">
                  <a:schemeClr val="tx1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9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1019606" y="1155956"/>
            <a:ext cx="42244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600" dirty="0">
                <a:latin typeface="Script MT Bold" panose="03040602040607080904" pitchFamily="66" charset="0"/>
              </a:rPr>
              <a:t>Presentkort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763688" y="242088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Varsågod – du får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1787691" y="2996952"/>
            <a:ext cx="5088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[fyll i vad presentkortet gäller]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779977" y="4503123"/>
            <a:ext cx="5088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Script MT Bold" panose="03040602040607080904" pitchFamily="66" charset="0"/>
              </a:rPr>
              <a:t>Hjärtliga gratulationer från [namn]</a:t>
            </a:r>
          </a:p>
        </p:txBody>
      </p:sp>
      <p:cxnSp>
        <p:nvCxnSpPr>
          <p:cNvPr id="16" name="Rak 15"/>
          <p:cNvCxnSpPr/>
          <p:nvPr/>
        </p:nvCxnSpPr>
        <p:spPr>
          <a:xfrm>
            <a:off x="1069896" y="5751258"/>
            <a:ext cx="393643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med rundade hörn 18"/>
          <p:cNvSpPr/>
          <p:nvPr/>
        </p:nvSpPr>
        <p:spPr>
          <a:xfrm>
            <a:off x="317488" y="181717"/>
            <a:ext cx="8509024" cy="6494567"/>
          </a:xfrm>
          <a:prstGeom prst="roundRect">
            <a:avLst/>
          </a:prstGeom>
          <a:noFill/>
          <a:ln>
            <a:gradFill>
              <a:gsLst>
                <a:gs pos="0">
                  <a:srgbClr val="CBCBCB"/>
                </a:gs>
                <a:gs pos="13000">
                  <a:srgbClr val="5F5F5F"/>
                </a:gs>
                <a:gs pos="13000">
                  <a:schemeClr val="tx1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9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med rundade hörn 20"/>
          <p:cNvSpPr/>
          <p:nvPr/>
        </p:nvSpPr>
        <p:spPr>
          <a:xfrm>
            <a:off x="194400" y="116100"/>
            <a:ext cx="8755200" cy="6625800"/>
          </a:xfrm>
          <a:prstGeom prst="roundRect">
            <a:avLst/>
          </a:prstGeom>
          <a:noFill/>
          <a:ln>
            <a:gradFill>
              <a:gsLst>
                <a:gs pos="0">
                  <a:srgbClr val="CBCBCB"/>
                </a:gs>
                <a:gs pos="13000">
                  <a:srgbClr val="5F5F5F"/>
                </a:gs>
                <a:gs pos="13000">
                  <a:schemeClr val="tx1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9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18</Words>
  <PresentationFormat>Bildspel på skärmen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Script MT Bold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2011-02-26T16:55:51Z</dcterms:created>
  <dcterms:modified xsi:type="dcterms:W3CDTF">2022-10-27T19:04:35Z</dcterms:modified>
</cp:coreProperties>
</file>